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7559675" cy="10439400"/>
  <p:notesSz cx="6858000" cy="9144000"/>
  <p:embeddedFontLst>
    <p:embeddedFont>
      <p:font typeface="微软雅黑" panose="020B0503020204020204" charset="-122"/>
      <p:regular r:id="rId1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298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47.png"/><Relationship Id="rId14" Type="http://schemas.openxmlformats.org/officeDocument/2006/relationships/image" Target="../media/image46.png"/><Relationship Id="rId13" Type="http://schemas.openxmlformats.org/officeDocument/2006/relationships/image" Target="../media/image45.png"/><Relationship Id="rId12" Type="http://schemas.openxmlformats.org/officeDocument/2006/relationships/image" Target="../media/image44.png"/><Relationship Id="rId11" Type="http://schemas.openxmlformats.org/officeDocument/2006/relationships/image" Target="../media/image43.png"/><Relationship Id="rId10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5" Type="http://schemas.openxmlformats.org/officeDocument/2006/relationships/slideLayout" Target="../slideLayouts/slideLayout1.xml"/><Relationship Id="rId24" Type="http://schemas.openxmlformats.org/officeDocument/2006/relationships/image" Target="../media/image71.png"/><Relationship Id="rId23" Type="http://schemas.openxmlformats.org/officeDocument/2006/relationships/image" Target="../media/image70.png"/><Relationship Id="rId22" Type="http://schemas.openxmlformats.org/officeDocument/2006/relationships/image" Target="../media/image69.png"/><Relationship Id="rId21" Type="http://schemas.openxmlformats.org/officeDocument/2006/relationships/image" Target="../media/image68.png"/><Relationship Id="rId20" Type="http://schemas.openxmlformats.org/officeDocument/2006/relationships/image" Target="../media/image67.png"/><Relationship Id="rId2" Type="http://schemas.openxmlformats.org/officeDocument/2006/relationships/image" Target="../media/image49.png"/><Relationship Id="rId19" Type="http://schemas.openxmlformats.org/officeDocument/2006/relationships/image" Target="../media/image66.png"/><Relationship Id="rId18" Type="http://schemas.openxmlformats.org/officeDocument/2006/relationships/image" Target="../media/image65.png"/><Relationship Id="rId17" Type="http://schemas.openxmlformats.org/officeDocument/2006/relationships/image" Target="../media/image64.png"/><Relationship Id="rId16" Type="http://schemas.openxmlformats.org/officeDocument/2006/relationships/image" Target="../media/image63.png"/><Relationship Id="rId15" Type="http://schemas.openxmlformats.org/officeDocument/2006/relationships/image" Target="../media/image62.png"/><Relationship Id="rId14" Type="http://schemas.openxmlformats.org/officeDocument/2006/relationships/image" Target="../media/image61.png"/><Relationship Id="rId13" Type="http://schemas.openxmlformats.org/officeDocument/2006/relationships/image" Target="../media/image60.png"/><Relationship Id="rId12" Type="http://schemas.openxmlformats.org/officeDocument/2006/relationships/image" Target="../media/image59.png"/><Relationship Id="rId11" Type="http://schemas.openxmlformats.org/officeDocument/2006/relationships/image" Target="../media/image58.png"/><Relationship Id="rId10" Type="http://schemas.openxmlformats.org/officeDocument/2006/relationships/image" Target="../media/image57.png"/><Relationship Id="rId1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png"/><Relationship Id="rId8" Type="http://schemas.openxmlformats.org/officeDocument/2006/relationships/image" Target="../media/image79.png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0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9" Type="http://schemas.openxmlformats.org/officeDocument/2006/relationships/image" Target="../media/image119.png"/><Relationship Id="rId48" Type="http://schemas.openxmlformats.org/officeDocument/2006/relationships/image" Target="../media/image118.png"/><Relationship Id="rId47" Type="http://schemas.openxmlformats.org/officeDocument/2006/relationships/image" Target="../media/image117.png"/><Relationship Id="rId46" Type="http://schemas.openxmlformats.org/officeDocument/2006/relationships/image" Target="../media/image116.png"/><Relationship Id="rId45" Type="http://schemas.openxmlformats.org/officeDocument/2006/relationships/image" Target="../media/image115.png"/><Relationship Id="rId44" Type="http://schemas.openxmlformats.org/officeDocument/2006/relationships/image" Target="../media/image114.png"/><Relationship Id="rId43" Type="http://schemas.openxmlformats.org/officeDocument/2006/relationships/image" Target="../media/image113.png"/><Relationship Id="rId42" Type="http://schemas.openxmlformats.org/officeDocument/2006/relationships/image" Target="../media/image112.png"/><Relationship Id="rId41" Type="http://schemas.openxmlformats.org/officeDocument/2006/relationships/image" Target="../media/image111.png"/><Relationship Id="rId40" Type="http://schemas.openxmlformats.org/officeDocument/2006/relationships/image" Target="../media/image110.jpeg"/><Relationship Id="rId4" Type="http://schemas.openxmlformats.org/officeDocument/2006/relationships/image" Target="../media/image75.png"/><Relationship Id="rId39" Type="http://schemas.openxmlformats.org/officeDocument/2006/relationships/hyperlink" Target="http://www.wtpi-x.com" TargetMode="External"/><Relationship Id="rId38" Type="http://schemas.openxmlformats.org/officeDocument/2006/relationships/image" Target="../media/image109.png"/><Relationship Id="rId37" Type="http://schemas.openxmlformats.org/officeDocument/2006/relationships/image" Target="../media/image108.png"/><Relationship Id="rId36" Type="http://schemas.openxmlformats.org/officeDocument/2006/relationships/image" Target="../media/image107.png"/><Relationship Id="rId35" Type="http://schemas.openxmlformats.org/officeDocument/2006/relationships/image" Target="../media/image106.png"/><Relationship Id="rId34" Type="http://schemas.openxmlformats.org/officeDocument/2006/relationships/image" Target="../media/image105.png"/><Relationship Id="rId33" Type="http://schemas.openxmlformats.org/officeDocument/2006/relationships/image" Target="../media/image104.png"/><Relationship Id="rId32" Type="http://schemas.openxmlformats.org/officeDocument/2006/relationships/image" Target="../media/image103.png"/><Relationship Id="rId31" Type="http://schemas.openxmlformats.org/officeDocument/2006/relationships/image" Target="../media/image102.png"/><Relationship Id="rId30" Type="http://schemas.openxmlformats.org/officeDocument/2006/relationships/image" Target="../media/image101.png"/><Relationship Id="rId3" Type="http://schemas.openxmlformats.org/officeDocument/2006/relationships/image" Target="../media/image74.png"/><Relationship Id="rId29" Type="http://schemas.openxmlformats.org/officeDocument/2006/relationships/image" Target="../media/image100.png"/><Relationship Id="rId28" Type="http://schemas.openxmlformats.org/officeDocument/2006/relationships/image" Target="../media/image99.png"/><Relationship Id="rId27" Type="http://schemas.openxmlformats.org/officeDocument/2006/relationships/image" Target="../media/image98.png"/><Relationship Id="rId26" Type="http://schemas.openxmlformats.org/officeDocument/2006/relationships/image" Target="../media/image97.png"/><Relationship Id="rId25" Type="http://schemas.openxmlformats.org/officeDocument/2006/relationships/image" Target="../media/image96.png"/><Relationship Id="rId24" Type="http://schemas.openxmlformats.org/officeDocument/2006/relationships/image" Target="../media/image95.png"/><Relationship Id="rId23" Type="http://schemas.openxmlformats.org/officeDocument/2006/relationships/image" Target="../media/image94.png"/><Relationship Id="rId22" Type="http://schemas.openxmlformats.org/officeDocument/2006/relationships/image" Target="../media/image93.png"/><Relationship Id="rId21" Type="http://schemas.openxmlformats.org/officeDocument/2006/relationships/image" Target="../media/image92.png"/><Relationship Id="rId20" Type="http://schemas.openxmlformats.org/officeDocument/2006/relationships/image" Target="../media/image91.png"/><Relationship Id="rId2" Type="http://schemas.openxmlformats.org/officeDocument/2006/relationships/image" Target="../media/image73.png"/><Relationship Id="rId19" Type="http://schemas.openxmlformats.org/officeDocument/2006/relationships/image" Target="../media/image90.png"/><Relationship Id="rId18" Type="http://schemas.openxmlformats.org/officeDocument/2006/relationships/image" Target="../media/image89.png"/><Relationship Id="rId17" Type="http://schemas.openxmlformats.org/officeDocument/2006/relationships/image" Target="../media/image88.png"/><Relationship Id="rId16" Type="http://schemas.openxmlformats.org/officeDocument/2006/relationships/image" Target="../media/image87.png"/><Relationship Id="rId15" Type="http://schemas.openxmlformats.org/officeDocument/2006/relationships/image" Target="../media/image86.png"/><Relationship Id="rId14" Type="http://schemas.openxmlformats.org/officeDocument/2006/relationships/image" Target="../media/image85.png"/><Relationship Id="rId13" Type="http://schemas.openxmlformats.org/officeDocument/2006/relationships/image" Target="../media/image84.png"/><Relationship Id="rId12" Type="http://schemas.openxmlformats.org/officeDocument/2006/relationships/image" Target="../media/image83.png"/><Relationship Id="rId11" Type="http://schemas.openxmlformats.org/officeDocument/2006/relationships/image" Target="../media/image82.png"/><Relationship Id="rId10" Type="http://schemas.openxmlformats.org/officeDocument/2006/relationships/image" Target="../media/image81.png"/><Relationship Id="rId1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7560000" cy="5215909"/>
          </a:xfrm>
          <a:prstGeom prst="rect">
            <a:avLst/>
          </a:prstGeom>
        </p:spPr>
      </p:pic>
      <p:sp>
        <p:nvSpPr>
          <p:cNvPr id="4" name="textbox 4"/>
          <p:cNvSpPr/>
          <p:nvPr/>
        </p:nvSpPr>
        <p:spPr>
          <a:xfrm>
            <a:off x="620592" y="6059447"/>
            <a:ext cx="6356350" cy="16217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cs typeface="+mn-ea"/>
              <a:sym typeface="+mn-lt"/>
            </a:endParaRPr>
          </a:p>
          <a:p>
            <a:pPr marL="13970" algn="l" rtl="0" eaLnBrk="0">
              <a:lnSpc>
                <a:spcPts val="5025"/>
              </a:lnSpc>
            </a:pPr>
            <a:r>
              <a:rPr sz="4000" b="1" kern="0" spc="-7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Poincare</a:t>
            </a:r>
            <a:r>
              <a:rPr sz="4000" kern="0" spc="-7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lang="en-US" sz="4000" b="1" kern="0" spc="-7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300</a:t>
            </a:r>
            <a:r>
              <a:rPr sz="4000" b="1" kern="0" spc="-8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-AI</a:t>
            </a:r>
            <a:r>
              <a:rPr sz="4000" kern="0" spc="-8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4000" b="1" kern="0" spc="-8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OneTouch</a:t>
            </a:r>
            <a:endParaRPr sz="4000" dirty="0">
              <a:cs typeface="+mn-ea"/>
              <a:sym typeface="+mn-lt"/>
            </a:endParaRPr>
          </a:p>
          <a:p>
            <a:pPr marL="12700" algn="l" rtl="0" eaLnBrk="0">
              <a:lnSpc>
                <a:spcPct val="97000"/>
              </a:lnSpc>
              <a:spcBef>
                <a:spcPts val="1825"/>
              </a:spcBef>
            </a:pPr>
            <a:r>
              <a:rPr sz="2100" kern="0" spc="2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快速扫描</a:t>
            </a:r>
            <a:r>
              <a:rPr sz="2100" kern="0" spc="5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    </a:t>
            </a:r>
            <a:r>
              <a:rPr sz="2100" kern="0" spc="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AI</a:t>
            </a:r>
            <a:r>
              <a:rPr sz="2100" kern="0" spc="2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重建</a:t>
            </a:r>
            <a:endParaRPr sz="2100" dirty="0">
              <a:cs typeface="+mn-ea"/>
              <a:sym typeface="+mn-lt"/>
            </a:endParaRPr>
          </a:p>
          <a:p>
            <a:pPr marL="13335" algn="l" rtl="0" eaLnBrk="0">
              <a:lnSpc>
                <a:spcPts val="3275"/>
              </a:lnSpc>
            </a:pPr>
            <a:r>
              <a:rPr sz="2100" kern="0" spc="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解放您的双手</a:t>
            </a:r>
            <a:endParaRPr sz="2100" dirty="0">
              <a:cs typeface="+mn-ea"/>
              <a:sym typeface="+mn-lt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04795" y="6980471"/>
            <a:ext cx="15509" cy="2363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622580" y="8613269"/>
            <a:ext cx="1308999" cy="9810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9749454"/>
            <a:ext cx="6925049" cy="56505"/>
          </a:xfrm>
          <a:prstGeom prst="rect">
            <a:avLst/>
          </a:prstGeom>
        </p:spPr>
      </p:pic>
      <p:pic>
        <p:nvPicPr>
          <p:cNvPr id="5" name="图片 4" descr="资源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34240" y="600702"/>
            <a:ext cx="2900277" cy="2911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 20"/>
          <p:cNvSpPr/>
          <p:nvPr/>
        </p:nvSpPr>
        <p:spPr>
          <a:xfrm>
            <a:off x="0" y="0"/>
            <a:ext cx="7560000" cy="5215909"/>
          </a:xfrm>
          <a:prstGeom prst="rect">
            <a:avLst/>
          </a:prstGeom>
          <a:solidFill>
            <a:srgbClr val="FFFFFF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2" name="picture 22" descr="H:/微拓资料/设备渲染图/微信截图_20250402170134.png微信截图_20250402170134"/>
          <p:cNvPicPr>
            <a:picLocks noChangeAspect="1"/>
          </p:cNvPicPr>
          <p:nvPr/>
        </p:nvPicPr>
        <p:blipFill>
          <a:blip r:embed="rId1"/>
          <a:srcRect t="2292" b="2292"/>
          <a:stretch>
            <a:fillRect/>
          </a:stretch>
        </p:blipFill>
        <p:spPr>
          <a:xfrm rot="21600000">
            <a:off x="1218915" y="2008912"/>
            <a:ext cx="4860817" cy="3206899"/>
          </a:xfrm>
          <a:prstGeom prst="rect">
            <a:avLst/>
          </a:prstGeom>
        </p:spPr>
      </p:pic>
      <p:sp>
        <p:nvSpPr>
          <p:cNvPr id="24" name="textbox 24"/>
          <p:cNvSpPr/>
          <p:nvPr/>
        </p:nvSpPr>
        <p:spPr>
          <a:xfrm>
            <a:off x="615697" y="6036239"/>
            <a:ext cx="5590540" cy="10318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94000"/>
              </a:lnSpc>
            </a:pPr>
            <a:r>
              <a:rPr sz="10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突破传统CT的局限是我们的使命——用AI重新定义工业检测。</a:t>
            </a:r>
            <a:endParaRPr sz="1000" dirty="0">
              <a:cs typeface="+mn-ea"/>
              <a:sym typeface="+mn-lt"/>
            </a:endParaRPr>
          </a:p>
          <a:p>
            <a:pPr algn="l" rtl="0" eaLnBrk="0">
              <a:lnSpc>
                <a:spcPct val="116000"/>
              </a:lnSpc>
            </a:pPr>
            <a:endParaRPr sz="1000" dirty="0">
              <a:cs typeface="+mn-ea"/>
              <a:sym typeface="+mn-lt"/>
            </a:endParaRPr>
          </a:p>
          <a:p>
            <a:pPr algn="l" rtl="0" eaLnBrk="0">
              <a:lnSpc>
                <a:spcPct val="117000"/>
              </a:lnSpc>
            </a:pPr>
            <a:endParaRPr sz="1000" dirty="0">
              <a:cs typeface="+mn-ea"/>
              <a:sym typeface="+mn-lt"/>
            </a:endParaRPr>
          </a:p>
          <a:p>
            <a:pPr marL="19050" algn="l" rtl="0" eaLnBrk="0">
              <a:lnSpc>
                <a:spcPct val="87000"/>
              </a:lnSpc>
              <a:spcBef>
                <a:spcPts val="395"/>
              </a:spcBef>
            </a:pPr>
            <a:r>
              <a:rPr sz="1300" kern="0" spc="-1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我们深入理解制造业的痛点</a:t>
            </a:r>
            <a:endParaRPr lang="en-US" sz="1300" dirty="0">
              <a:cs typeface="+mn-ea"/>
              <a:sym typeface="+mn-lt"/>
            </a:endParaRPr>
          </a:p>
          <a:p>
            <a:pPr marL="19050" algn="l" rtl="0" eaLnBrk="0">
              <a:lnSpc>
                <a:spcPct val="87000"/>
              </a:lnSpc>
              <a:spcBef>
                <a:spcPts val="395"/>
              </a:spcBef>
            </a:pPr>
            <a:r>
              <a:rPr sz="1000" kern="0" spc="-6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冗长的检测周期</a:t>
            </a:r>
            <a:r>
              <a:rPr sz="1000" kern="0" spc="-6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、模糊的成像质量、复杂的操作流程。通过自主研发的AI加速成像系统，我们为您提供：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26" name="textbox 26"/>
          <p:cNvSpPr/>
          <p:nvPr/>
        </p:nvSpPr>
        <p:spPr>
          <a:xfrm>
            <a:off x="615717" y="9173020"/>
            <a:ext cx="5474970" cy="6851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rtl="0" eaLnBrk="0">
              <a:lnSpc>
                <a:spcPct val="94000"/>
              </a:lnSpc>
            </a:pPr>
            <a:r>
              <a:rPr sz="1000" kern="0" spc="-6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无论是提升质检效率</a:t>
            </a:r>
            <a:r>
              <a:rPr sz="1000" kern="0" spc="-6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、避免设备宕机，还是实现全流程数字化——让我们帮您构建更智能的质控体系。</a:t>
            </a:r>
            <a:endParaRPr sz="1000" dirty="0">
              <a:cs typeface="+mn-ea"/>
              <a:sym typeface="+mn-lt"/>
            </a:endParaRPr>
          </a:p>
          <a:p>
            <a:pPr marL="12700" algn="l" rtl="0" eaLnBrk="0">
              <a:lnSpc>
                <a:spcPts val="4065"/>
              </a:lnSpc>
            </a:pPr>
            <a:r>
              <a:rPr sz="1800" b="1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POINCARE2</a:t>
            </a:r>
            <a:r>
              <a:rPr sz="1800" b="1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25-AI</a:t>
            </a:r>
            <a:r>
              <a:rPr sz="18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800" b="1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ONETOUCH</a:t>
            </a:r>
            <a:endParaRPr sz="1800" dirty="0">
              <a:cs typeface="+mn-ea"/>
              <a:sym typeface="+mn-lt"/>
            </a:endParaRPr>
          </a:p>
        </p:txBody>
      </p:sp>
      <p:sp>
        <p:nvSpPr>
          <p:cNvPr id="28" name="textbox 28"/>
          <p:cNvSpPr/>
          <p:nvPr/>
        </p:nvSpPr>
        <p:spPr>
          <a:xfrm>
            <a:off x="614609" y="659650"/>
            <a:ext cx="5591627" cy="6896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2800" b="1" kern="0" spc="-2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智能透视,秒级成像</a:t>
            </a:r>
            <a:endParaRPr sz="2800" dirty="0">
              <a:cs typeface="+mn-ea"/>
              <a:sym typeface="+mn-lt"/>
            </a:endParaRPr>
          </a:p>
          <a:p>
            <a:pPr algn="l" rtl="0" eaLnBrk="0">
              <a:lnSpc>
                <a:spcPct val="132000"/>
              </a:lnSpc>
            </a:pPr>
            <a:endParaRPr sz="300" dirty="0">
              <a:cs typeface="+mn-ea"/>
              <a:sym typeface="+mn-lt"/>
            </a:endParaRPr>
          </a:p>
          <a:p>
            <a:pPr marL="13335" algn="l" rtl="0" eaLnBrk="0">
              <a:lnSpc>
                <a:spcPts val="1720"/>
              </a:lnSpc>
              <a:spcBef>
                <a:spcPts val="5"/>
              </a:spcBef>
            </a:pP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INTELLIGENT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PERSPECTIVE,SECOND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LEVEL</a:t>
            </a:r>
            <a:r>
              <a:rPr sz="1100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IMAGING</a:t>
            </a:r>
            <a:endParaRPr sz="1100" dirty="0">
              <a:cs typeface="+mn-ea"/>
              <a:sym typeface="+mn-lt"/>
            </a:endParaRPr>
          </a:p>
        </p:txBody>
      </p:sp>
      <p:sp>
        <p:nvSpPr>
          <p:cNvPr id="30" name="path 30"/>
          <p:cNvSpPr/>
          <p:nvPr/>
        </p:nvSpPr>
        <p:spPr>
          <a:xfrm>
            <a:off x="1391147" y="7712546"/>
            <a:ext cx="565315" cy="565315"/>
          </a:xfrm>
          <a:custGeom>
            <a:avLst/>
            <a:gdLst/>
            <a:ahLst/>
            <a:cxnLst/>
            <a:rect l="0" t="0" r="0" b="0"/>
            <a:pathLst>
              <a:path w="890" h="890">
                <a:moveTo>
                  <a:pt x="101" y="0"/>
                </a:moveTo>
                <a:lnTo>
                  <a:pt x="789" y="0"/>
                </a:lnTo>
                <a:cubicBezTo>
                  <a:pt x="816" y="0"/>
                  <a:pt x="842" y="11"/>
                  <a:pt x="860" y="29"/>
                </a:cubicBezTo>
                <a:cubicBezTo>
                  <a:pt x="878" y="47"/>
                  <a:pt x="890" y="73"/>
                  <a:pt x="890" y="101"/>
                </a:cubicBezTo>
                <a:lnTo>
                  <a:pt x="890" y="789"/>
                </a:lnTo>
                <a:cubicBezTo>
                  <a:pt x="890" y="816"/>
                  <a:pt x="878" y="842"/>
                  <a:pt x="860" y="860"/>
                </a:cubicBezTo>
                <a:lnTo>
                  <a:pt x="859" y="861"/>
                </a:lnTo>
                <a:cubicBezTo>
                  <a:pt x="841" y="879"/>
                  <a:pt x="816" y="890"/>
                  <a:pt x="789" y="890"/>
                </a:cubicBezTo>
                <a:lnTo>
                  <a:pt x="101" y="890"/>
                </a:lnTo>
                <a:cubicBezTo>
                  <a:pt x="73" y="890"/>
                  <a:pt x="48" y="878"/>
                  <a:pt x="29" y="860"/>
                </a:cubicBezTo>
                <a:lnTo>
                  <a:pt x="29" y="860"/>
                </a:lnTo>
                <a:lnTo>
                  <a:pt x="29" y="860"/>
                </a:lnTo>
                <a:lnTo>
                  <a:pt x="29" y="860"/>
                </a:lnTo>
                <a:cubicBezTo>
                  <a:pt x="11" y="842"/>
                  <a:pt x="0" y="816"/>
                  <a:pt x="0" y="789"/>
                </a:cubicBezTo>
                <a:lnTo>
                  <a:pt x="0" y="101"/>
                </a:lnTo>
                <a:cubicBezTo>
                  <a:pt x="0" y="73"/>
                  <a:pt x="11" y="48"/>
                  <a:pt x="29" y="29"/>
                </a:cubicBezTo>
                <a:lnTo>
                  <a:pt x="29" y="29"/>
                </a:lnTo>
                <a:cubicBezTo>
                  <a:pt x="47" y="11"/>
                  <a:pt x="73" y="0"/>
                  <a:pt x="101" y="0"/>
                </a:cubicBezTo>
                <a:moveTo>
                  <a:pt x="789" y="19"/>
                </a:moveTo>
                <a:lnTo>
                  <a:pt x="101" y="19"/>
                </a:lnTo>
                <a:cubicBezTo>
                  <a:pt x="78" y="19"/>
                  <a:pt x="58" y="28"/>
                  <a:pt x="43" y="43"/>
                </a:cubicBezTo>
                <a:lnTo>
                  <a:pt x="43" y="43"/>
                </a:lnTo>
                <a:lnTo>
                  <a:pt x="43" y="43"/>
                </a:lnTo>
                <a:cubicBezTo>
                  <a:pt x="28" y="58"/>
                  <a:pt x="19" y="78"/>
                  <a:pt x="19" y="101"/>
                </a:cubicBezTo>
                <a:lnTo>
                  <a:pt x="19" y="789"/>
                </a:lnTo>
                <a:cubicBezTo>
                  <a:pt x="19" y="811"/>
                  <a:pt x="28" y="831"/>
                  <a:pt x="43" y="846"/>
                </a:cubicBezTo>
                <a:lnTo>
                  <a:pt x="43" y="846"/>
                </a:lnTo>
                <a:cubicBezTo>
                  <a:pt x="58" y="861"/>
                  <a:pt x="78" y="870"/>
                  <a:pt x="101" y="870"/>
                </a:cubicBezTo>
                <a:lnTo>
                  <a:pt x="789" y="870"/>
                </a:lnTo>
                <a:cubicBezTo>
                  <a:pt x="811" y="870"/>
                  <a:pt x="831" y="861"/>
                  <a:pt x="846" y="847"/>
                </a:cubicBezTo>
                <a:lnTo>
                  <a:pt x="846" y="846"/>
                </a:lnTo>
                <a:cubicBezTo>
                  <a:pt x="861" y="831"/>
                  <a:pt x="870" y="811"/>
                  <a:pt x="870" y="789"/>
                </a:cubicBezTo>
                <a:lnTo>
                  <a:pt x="870" y="101"/>
                </a:lnTo>
                <a:cubicBezTo>
                  <a:pt x="870" y="78"/>
                  <a:pt x="861" y="58"/>
                  <a:pt x="846" y="43"/>
                </a:cubicBezTo>
                <a:cubicBezTo>
                  <a:pt x="831" y="28"/>
                  <a:pt x="811" y="19"/>
                  <a:pt x="789" y="19"/>
                </a:cubicBezTo>
              </a:path>
              <a:path w="890" h="890">
                <a:moveTo>
                  <a:pt x="550" y="577"/>
                </a:moveTo>
                <a:lnTo>
                  <a:pt x="520" y="547"/>
                </a:lnTo>
                <a:lnTo>
                  <a:pt x="547" y="520"/>
                </a:lnTo>
                <a:lnTo>
                  <a:pt x="577" y="550"/>
                </a:lnTo>
                <a:cubicBezTo>
                  <a:pt x="596" y="528"/>
                  <a:pt x="607" y="498"/>
                  <a:pt x="611" y="464"/>
                </a:cubicBezTo>
                <a:lnTo>
                  <a:pt x="573" y="464"/>
                </a:lnTo>
                <a:lnTo>
                  <a:pt x="573" y="426"/>
                </a:lnTo>
                <a:lnTo>
                  <a:pt x="611" y="426"/>
                </a:lnTo>
                <a:cubicBezTo>
                  <a:pt x="607" y="392"/>
                  <a:pt x="596" y="365"/>
                  <a:pt x="577" y="339"/>
                </a:cubicBezTo>
                <a:lnTo>
                  <a:pt x="547" y="369"/>
                </a:lnTo>
                <a:lnTo>
                  <a:pt x="520" y="343"/>
                </a:lnTo>
                <a:lnTo>
                  <a:pt x="550" y="312"/>
                </a:lnTo>
                <a:cubicBezTo>
                  <a:pt x="524" y="294"/>
                  <a:pt x="494" y="278"/>
                  <a:pt x="464" y="275"/>
                </a:cubicBezTo>
                <a:lnTo>
                  <a:pt x="464" y="312"/>
                </a:lnTo>
                <a:lnTo>
                  <a:pt x="426" y="312"/>
                </a:lnTo>
                <a:lnTo>
                  <a:pt x="426" y="275"/>
                </a:lnTo>
                <a:cubicBezTo>
                  <a:pt x="392" y="278"/>
                  <a:pt x="365" y="294"/>
                  <a:pt x="339" y="312"/>
                </a:cubicBezTo>
                <a:lnTo>
                  <a:pt x="373" y="346"/>
                </a:lnTo>
                <a:lnTo>
                  <a:pt x="346" y="373"/>
                </a:lnTo>
                <a:lnTo>
                  <a:pt x="312" y="339"/>
                </a:lnTo>
                <a:cubicBezTo>
                  <a:pt x="294" y="365"/>
                  <a:pt x="278" y="396"/>
                  <a:pt x="275" y="426"/>
                </a:cubicBezTo>
                <a:lnTo>
                  <a:pt x="312" y="426"/>
                </a:lnTo>
                <a:lnTo>
                  <a:pt x="312" y="464"/>
                </a:lnTo>
                <a:lnTo>
                  <a:pt x="275" y="464"/>
                </a:lnTo>
                <a:cubicBezTo>
                  <a:pt x="278" y="498"/>
                  <a:pt x="294" y="528"/>
                  <a:pt x="312" y="550"/>
                </a:cubicBezTo>
                <a:lnTo>
                  <a:pt x="346" y="516"/>
                </a:lnTo>
                <a:lnTo>
                  <a:pt x="373" y="543"/>
                </a:lnTo>
                <a:lnTo>
                  <a:pt x="339" y="577"/>
                </a:lnTo>
                <a:cubicBezTo>
                  <a:pt x="362" y="596"/>
                  <a:pt x="392" y="607"/>
                  <a:pt x="426" y="611"/>
                </a:cubicBezTo>
                <a:lnTo>
                  <a:pt x="426" y="573"/>
                </a:lnTo>
                <a:lnTo>
                  <a:pt x="464" y="573"/>
                </a:lnTo>
                <a:lnTo>
                  <a:pt x="464" y="611"/>
                </a:lnTo>
                <a:cubicBezTo>
                  <a:pt x="498" y="611"/>
                  <a:pt x="528" y="596"/>
                  <a:pt x="550" y="577"/>
                </a:cubicBezTo>
                <a:moveTo>
                  <a:pt x="652" y="464"/>
                </a:moveTo>
                <a:cubicBezTo>
                  <a:pt x="645" y="562"/>
                  <a:pt x="565" y="641"/>
                  <a:pt x="464" y="652"/>
                </a:cubicBezTo>
                <a:lnTo>
                  <a:pt x="426" y="652"/>
                </a:lnTo>
                <a:cubicBezTo>
                  <a:pt x="328" y="645"/>
                  <a:pt x="248" y="565"/>
                  <a:pt x="237" y="464"/>
                </a:cubicBezTo>
                <a:lnTo>
                  <a:pt x="237" y="426"/>
                </a:lnTo>
                <a:cubicBezTo>
                  <a:pt x="244" y="328"/>
                  <a:pt x="324" y="248"/>
                  <a:pt x="426" y="237"/>
                </a:cubicBezTo>
                <a:lnTo>
                  <a:pt x="464" y="237"/>
                </a:lnTo>
                <a:cubicBezTo>
                  <a:pt x="562" y="244"/>
                  <a:pt x="641" y="324"/>
                  <a:pt x="652" y="426"/>
                </a:cubicBezTo>
                <a:lnTo>
                  <a:pt x="652" y="464"/>
                </a:lnTo>
                <a:close/>
                <a:moveTo>
                  <a:pt x="701" y="637"/>
                </a:moveTo>
                <a:lnTo>
                  <a:pt x="675" y="611"/>
                </a:lnTo>
                <a:cubicBezTo>
                  <a:pt x="709" y="565"/>
                  <a:pt x="728" y="505"/>
                  <a:pt x="728" y="445"/>
                </a:cubicBezTo>
                <a:cubicBezTo>
                  <a:pt x="728" y="290"/>
                  <a:pt x="599" y="161"/>
                  <a:pt x="445" y="161"/>
                </a:cubicBezTo>
                <a:cubicBezTo>
                  <a:pt x="290" y="161"/>
                  <a:pt x="161" y="290"/>
                  <a:pt x="161" y="445"/>
                </a:cubicBezTo>
                <a:cubicBezTo>
                  <a:pt x="161" y="599"/>
                  <a:pt x="290" y="728"/>
                  <a:pt x="445" y="728"/>
                </a:cubicBezTo>
                <a:cubicBezTo>
                  <a:pt x="509" y="728"/>
                  <a:pt x="569" y="705"/>
                  <a:pt x="615" y="671"/>
                </a:cubicBezTo>
                <a:lnTo>
                  <a:pt x="641" y="698"/>
                </a:lnTo>
                <a:cubicBezTo>
                  <a:pt x="588" y="739"/>
                  <a:pt x="516" y="766"/>
                  <a:pt x="445" y="766"/>
                </a:cubicBezTo>
                <a:cubicBezTo>
                  <a:pt x="267" y="766"/>
                  <a:pt x="124" y="622"/>
                  <a:pt x="124" y="445"/>
                </a:cubicBezTo>
                <a:cubicBezTo>
                  <a:pt x="124" y="267"/>
                  <a:pt x="267" y="124"/>
                  <a:pt x="445" y="124"/>
                </a:cubicBezTo>
                <a:cubicBezTo>
                  <a:pt x="622" y="124"/>
                  <a:pt x="766" y="267"/>
                  <a:pt x="766" y="445"/>
                </a:cubicBezTo>
                <a:cubicBezTo>
                  <a:pt x="766" y="516"/>
                  <a:pt x="743" y="584"/>
                  <a:pt x="701" y="637"/>
                </a:cubicBezTo>
                <a:moveTo>
                  <a:pt x="445" y="464"/>
                </a:moveTo>
                <a:cubicBezTo>
                  <a:pt x="433" y="464"/>
                  <a:pt x="426" y="456"/>
                  <a:pt x="426" y="445"/>
                </a:cubicBezTo>
                <a:cubicBezTo>
                  <a:pt x="426" y="437"/>
                  <a:pt x="433" y="407"/>
                  <a:pt x="445" y="350"/>
                </a:cubicBezTo>
                <a:cubicBezTo>
                  <a:pt x="456" y="407"/>
                  <a:pt x="464" y="437"/>
                  <a:pt x="464" y="445"/>
                </a:cubicBezTo>
                <a:cubicBezTo>
                  <a:pt x="464" y="456"/>
                  <a:pt x="456" y="464"/>
                  <a:pt x="445" y="464"/>
                </a:cubicBezTo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path 32"/>
          <p:cNvSpPr/>
          <p:nvPr/>
        </p:nvSpPr>
        <p:spPr>
          <a:xfrm>
            <a:off x="3556066" y="7712546"/>
            <a:ext cx="565315" cy="565315"/>
          </a:xfrm>
          <a:custGeom>
            <a:avLst/>
            <a:gdLst/>
            <a:ahLst/>
            <a:cxnLst/>
            <a:rect l="0" t="0" r="0" b="0"/>
            <a:pathLst>
              <a:path w="890" h="890">
                <a:moveTo>
                  <a:pt x="101" y="0"/>
                </a:moveTo>
                <a:lnTo>
                  <a:pt x="789" y="0"/>
                </a:lnTo>
                <a:cubicBezTo>
                  <a:pt x="816" y="0"/>
                  <a:pt x="842" y="11"/>
                  <a:pt x="860" y="29"/>
                </a:cubicBezTo>
                <a:lnTo>
                  <a:pt x="861" y="30"/>
                </a:lnTo>
                <a:cubicBezTo>
                  <a:pt x="879" y="48"/>
                  <a:pt x="890" y="73"/>
                  <a:pt x="890" y="101"/>
                </a:cubicBezTo>
                <a:lnTo>
                  <a:pt x="890" y="789"/>
                </a:lnTo>
                <a:cubicBezTo>
                  <a:pt x="890" y="816"/>
                  <a:pt x="878" y="842"/>
                  <a:pt x="860" y="860"/>
                </a:cubicBezTo>
                <a:lnTo>
                  <a:pt x="860" y="860"/>
                </a:lnTo>
                <a:lnTo>
                  <a:pt x="860" y="860"/>
                </a:lnTo>
                <a:lnTo>
                  <a:pt x="860" y="860"/>
                </a:lnTo>
                <a:cubicBezTo>
                  <a:pt x="842" y="878"/>
                  <a:pt x="816" y="890"/>
                  <a:pt x="789" y="890"/>
                </a:cubicBezTo>
                <a:lnTo>
                  <a:pt x="101" y="890"/>
                </a:lnTo>
                <a:cubicBezTo>
                  <a:pt x="73" y="890"/>
                  <a:pt x="48" y="878"/>
                  <a:pt x="29" y="860"/>
                </a:cubicBezTo>
                <a:lnTo>
                  <a:pt x="29" y="860"/>
                </a:lnTo>
                <a:lnTo>
                  <a:pt x="29" y="860"/>
                </a:lnTo>
                <a:lnTo>
                  <a:pt x="29" y="860"/>
                </a:lnTo>
                <a:cubicBezTo>
                  <a:pt x="11" y="842"/>
                  <a:pt x="0" y="816"/>
                  <a:pt x="0" y="789"/>
                </a:cubicBezTo>
                <a:lnTo>
                  <a:pt x="0" y="101"/>
                </a:lnTo>
                <a:cubicBezTo>
                  <a:pt x="0" y="73"/>
                  <a:pt x="11" y="48"/>
                  <a:pt x="29" y="29"/>
                </a:cubicBezTo>
                <a:lnTo>
                  <a:pt x="29" y="29"/>
                </a:lnTo>
                <a:cubicBezTo>
                  <a:pt x="47" y="11"/>
                  <a:pt x="73" y="0"/>
                  <a:pt x="101" y="0"/>
                </a:cubicBezTo>
                <a:moveTo>
                  <a:pt x="789" y="19"/>
                </a:moveTo>
                <a:lnTo>
                  <a:pt x="101" y="19"/>
                </a:lnTo>
                <a:cubicBezTo>
                  <a:pt x="78" y="19"/>
                  <a:pt x="58" y="28"/>
                  <a:pt x="43" y="43"/>
                </a:cubicBezTo>
                <a:lnTo>
                  <a:pt x="43" y="43"/>
                </a:lnTo>
                <a:lnTo>
                  <a:pt x="43" y="43"/>
                </a:lnTo>
                <a:cubicBezTo>
                  <a:pt x="28" y="58"/>
                  <a:pt x="19" y="78"/>
                  <a:pt x="19" y="101"/>
                </a:cubicBezTo>
                <a:lnTo>
                  <a:pt x="19" y="789"/>
                </a:lnTo>
                <a:cubicBezTo>
                  <a:pt x="19" y="811"/>
                  <a:pt x="28" y="831"/>
                  <a:pt x="43" y="846"/>
                </a:cubicBezTo>
                <a:lnTo>
                  <a:pt x="43" y="846"/>
                </a:lnTo>
                <a:cubicBezTo>
                  <a:pt x="58" y="861"/>
                  <a:pt x="78" y="870"/>
                  <a:pt x="101" y="870"/>
                </a:cubicBezTo>
                <a:lnTo>
                  <a:pt x="789" y="870"/>
                </a:lnTo>
                <a:cubicBezTo>
                  <a:pt x="811" y="870"/>
                  <a:pt x="831" y="861"/>
                  <a:pt x="846" y="846"/>
                </a:cubicBezTo>
                <a:lnTo>
                  <a:pt x="846" y="846"/>
                </a:lnTo>
                <a:cubicBezTo>
                  <a:pt x="861" y="831"/>
                  <a:pt x="870" y="811"/>
                  <a:pt x="870" y="789"/>
                </a:cubicBezTo>
                <a:lnTo>
                  <a:pt x="870" y="101"/>
                </a:lnTo>
                <a:cubicBezTo>
                  <a:pt x="870" y="78"/>
                  <a:pt x="861" y="58"/>
                  <a:pt x="847" y="44"/>
                </a:cubicBezTo>
                <a:lnTo>
                  <a:pt x="846" y="43"/>
                </a:lnTo>
                <a:cubicBezTo>
                  <a:pt x="831" y="28"/>
                  <a:pt x="811" y="19"/>
                  <a:pt x="789" y="19"/>
                </a:cubicBezTo>
              </a:path>
              <a:path w="890" h="890">
                <a:moveTo>
                  <a:pt x="516" y="332"/>
                </a:moveTo>
                <a:lnTo>
                  <a:pt x="468" y="332"/>
                </a:lnTo>
                <a:lnTo>
                  <a:pt x="468" y="292"/>
                </a:lnTo>
                <a:cubicBezTo>
                  <a:pt x="490" y="282"/>
                  <a:pt x="504" y="261"/>
                  <a:pt x="504" y="237"/>
                </a:cubicBezTo>
                <a:cubicBezTo>
                  <a:pt x="504" y="204"/>
                  <a:pt x="478" y="178"/>
                  <a:pt x="445" y="178"/>
                </a:cubicBezTo>
                <a:cubicBezTo>
                  <a:pt x="411" y="178"/>
                  <a:pt x="385" y="207"/>
                  <a:pt x="385" y="237"/>
                </a:cubicBezTo>
                <a:cubicBezTo>
                  <a:pt x="385" y="261"/>
                  <a:pt x="400" y="282"/>
                  <a:pt x="421" y="292"/>
                </a:cubicBezTo>
                <a:lnTo>
                  <a:pt x="421" y="332"/>
                </a:lnTo>
                <a:lnTo>
                  <a:pt x="374" y="332"/>
                </a:lnTo>
                <a:cubicBezTo>
                  <a:pt x="288" y="332"/>
                  <a:pt x="220" y="401"/>
                  <a:pt x="220" y="486"/>
                </a:cubicBezTo>
                <a:cubicBezTo>
                  <a:pt x="220" y="571"/>
                  <a:pt x="288" y="640"/>
                  <a:pt x="374" y="640"/>
                </a:cubicBezTo>
                <a:lnTo>
                  <a:pt x="516" y="640"/>
                </a:lnTo>
                <a:cubicBezTo>
                  <a:pt x="601" y="640"/>
                  <a:pt x="670" y="571"/>
                  <a:pt x="670" y="486"/>
                </a:cubicBezTo>
                <a:cubicBezTo>
                  <a:pt x="670" y="401"/>
                  <a:pt x="601" y="332"/>
                  <a:pt x="516" y="332"/>
                </a:cubicBezTo>
                <a:moveTo>
                  <a:pt x="362" y="417"/>
                </a:moveTo>
                <a:cubicBezTo>
                  <a:pt x="321" y="417"/>
                  <a:pt x="291" y="448"/>
                  <a:pt x="291" y="488"/>
                </a:cubicBezTo>
                <a:cubicBezTo>
                  <a:pt x="291" y="529"/>
                  <a:pt x="321" y="560"/>
                  <a:pt x="362" y="560"/>
                </a:cubicBezTo>
                <a:cubicBezTo>
                  <a:pt x="402" y="560"/>
                  <a:pt x="433" y="529"/>
                  <a:pt x="433" y="488"/>
                </a:cubicBezTo>
                <a:cubicBezTo>
                  <a:pt x="433" y="448"/>
                  <a:pt x="402" y="417"/>
                  <a:pt x="362" y="417"/>
                </a:cubicBezTo>
                <a:moveTo>
                  <a:pt x="528" y="417"/>
                </a:moveTo>
                <a:cubicBezTo>
                  <a:pt x="487" y="417"/>
                  <a:pt x="456" y="448"/>
                  <a:pt x="456" y="488"/>
                </a:cubicBezTo>
                <a:cubicBezTo>
                  <a:pt x="456" y="529"/>
                  <a:pt x="487" y="560"/>
                  <a:pt x="528" y="560"/>
                </a:cubicBezTo>
                <a:cubicBezTo>
                  <a:pt x="568" y="560"/>
                  <a:pt x="599" y="529"/>
                  <a:pt x="599" y="488"/>
                </a:cubicBezTo>
                <a:cubicBezTo>
                  <a:pt x="599" y="448"/>
                  <a:pt x="568" y="417"/>
                  <a:pt x="528" y="417"/>
                </a:cubicBezTo>
                <a:moveTo>
                  <a:pt x="184" y="417"/>
                </a:moveTo>
                <a:cubicBezTo>
                  <a:pt x="170" y="417"/>
                  <a:pt x="160" y="427"/>
                  <a:pt x="160" y="441"/>
                </a:cubicBezTo>
                <a:lnTo>
                  <a:pt x="160" y="536"/>
                </a:lnTo>
                <a:cubicBezTo>
                  <a:pt x="160" y="550"/>
                  <a:pt x="170" y="560"/>
                  <a:pt x="184" y="560"/>
                </a:cubicBezTo>
                <a:cubicBezTo>
                  <a:pt x="198" y="560"/>
                  <a:pt x="208" y="550"/>
                  <a:pt x="208" y="536"/>
                </a:cubicBezTo>
                <a:lnTo>
                  <a:pt x="208" y="441"/>
                </a:lnTo>
                <a:cubicBezTo>
                  <a:pt x="208" y="427"/>
                  <a:pt x="198" y="417"/>
                  <a:pt x="184" y="417"/>
                </a:cubicBezTo>
                <a:moveTo>
                  <a:pt x="705" y="417"/>
                </a:moveTo>
                <a:cubicBezTo>
                  <a:pt x="691" y="417"/>
                  <a:pt x="681" y="427"/>
                  <a:pt x="681" y="441"/>
                </a:cubicBezTo>
                <a:lnTo>
                  <a:pt x="681" y="536"/>
                </a:lnTo>
                <a:cubicBezTo>
                  <a:pt x="681" y="550"/>
                  <a:pt x="691" y="560"/>
                  <a:pt x="705" y="560"/>
                </a:cubicBezTo>
                <a:cubicBezTo>
                  <a:pt x="719" y="560"/>
                  <a:pt x="729" y="550"/>
                  <a:pt x="729" y="536"/>
                </a:cubicBezTo>
                <a:lnTo>
                  <a:pt x="729" y="441"/>
                </a:lnTo>
                <a:cubicBezTo>
                  <a:pt x="729" y="427"/>
                  <a:pt x="719" y="417"/>
                  <a:pt x="705" y="417"/>
                </a:cubicBezTo>
                <a:moveTo>
                  <a:pt x="636" y="664"/>
                </a:moveTo>
                <a:lnTo>
                  <a:pt x="253" y="664"/>
                </a:lnTo>
                <a:cubicBezTo>
                  <a:pt x="239" y="664"/>
                  <a:pt x="229" y="673"/>
                  <a:pt x="229" y="687"/>
                </a:cubicBezTo>
                <a:cubicBezTo>
                  <a:pt x="229" y="702"/>
                  <a:pt x="239" y="711"/>
                  <a:pt x="253" y="711"/>
                </a:cubicBezTo>
                <a:lnTo>
                  <a:pt x="636" y="711"/>
                </a:lnTo>
                <a:cubicBezTo>
                  <a:pt x="651" y="711"/>
                  <a:pt x="660" y="702"/>
                  <a:pt x="660" y="687"/>
                </a:cubicBezTo>
                <a:cubicBezTo>
                  <a:pt x="660" y="673"/>
                  <a:pt x="648" y="664"/>
                  <a:pt x="636" y="664"/>
                </a:cubicBezTo>
                <a:moveTo>
                  <a:pt x="445" y="228"/>
                </a:moveTo>
                <a:cubicBezTo>
                  <a:pt x="452" y="228"/>
                  <a:pt x="456" y="233"/>
                  <a:pt x="456" y="240"/>
                </a:cubicBezTo>
                <a:cubicBezTo>
                  <a:pt x="456" y="247"/>
                  <a:pt x="452" y="252"/>
                  <a:pt x="445" y="252"/>
                </a:cubicBezTo>
                <a:cubicBezTo>
                  <a:pt x="438" y="252"/>
                  <a:pt x="433" y="247"/>
                  <a:pt x="433" y="240"/>
                </a:cubicBezTo>
                <a:cubicBezTo>
                  <a:pt x="433" y="233"/>
                  <a:pt x="438" y="228"/>
                  <a:pt x="445" y="228"/>
                </a:cubicBezTo>
                <a:moveTo>
                  <a:pt x="516" y="593"/>
                </a:moveTo>
                <a:lnTo>
                  <a:pt x="374" y="593"/>
                </a:lnTo>
                <a:cubicBezTo>
                  <a:pt x="314" y="593"/>
                  <a:pt x="267" y="545"/>
                  <a:pt x="267" y="486"/>
                </a:cubicBezTo>
                <a:cubicBezTo>
                  <a:pt x="267" y="427"/>
                  <a:pt x="314" y="379"/>
                  <a:pt x="374" y="379"/>
                </a:cubicBezTo>
                <a:lnTo>
                  <a:pt x="516" y="379"/>
                </a:lnTo>
                <a:cubicBezTo>
                  <a:pt x="575" y="379"/>
                  <a:pt x="622" y="427"/>
                  <a:pt x="622" y="486"/>
                </a:cubicBezTo>
                <a:cubicBezTo>
                  <a:pt x="622" y="545"/>
                  <a:pt x="575" y="593"/>
                  <a:pt x="516" y="593"/>
                </a:cubicBezTo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path 34"/>
          <p:cNvSpPr/>
          <p:nvPr/>
        </p:nvSpPr>
        <p:spPr>
          <a:xfrm>
            <a:off x="5659048" y="7712546"/>
            <a:ext cx="565315" cy="565315"/>
          </a:xfrm>
          <a:custGeom>
            <a:avLst/>
            <a:gdLst/>
            <a:ahLst/>
            <a:cxnLst/>
            <a:rect l="0" t="0" r="0" b="0"/>
            <a:pathLst>
              <a:path w="890" h="890">
                <a:moveTo>
                  <a:pt x="463" y="393"/>
                </a:moveTo>
                <a:cubicBezTo>
                  <a:pt x="417" y="393"/>
                  <a:pt x="379" y="431"/>
                  <a:pt x="379" y="477"/>
                </a:cubicBezTo>
                <a:cubicBezTo>
                  <a:pt x="379" y="524"/>
                  <a:pt x="417" y="562"/>
                  <a:pt x="463" y="562"/>
                </a:cubicBezTo>
                <a:cubicBezTo>
                  <a:pt x="510" y="561"/>
                  <a:pt x="548" y="524"/>
                  <a:pt x="547" y="477"/>
                </a:cubicBezTo>
                <a:cubicBezTo>
                  <a:pt x="547" y="431"/>
                  <a:pt x="510" y="393"/>
                  <a:pt x="463" y="393"/>
                </a:cubicBezTo>
              </a:path>
              <a:path w="890" h="890">
                <a:moveTo>
                  <a:pt x="655" y="412"/>
                </a:moveTo>
                <a:cubicBezTo>
                  <a:pt x="641" y="413"/>
                  <a:pt x="630" y="401"/>
                  <a:pt x="630" y="388"/>
                </a:cubicBezTo>
                <a:cubicBezTo>
                  <a:pt x="630" y="374"/>
                  <a:pt x="641" y="362"/>
                  <a:pt x="655" y="362"/>
                </a:cubicBezTo>
                <a:cubicBezTo>
                  <a:pt x="668" y="362"/>
                  <a:pt x="680" y="373"/>
                  <a:pt x="680" y="387"/>
                </a:cubicBezTo>
                <a:lnTo>
                  <a:pt x="680" y="387"/>
                </a:lnTo>
                <a:cubicBezTo>
                  <a:pt x="680" y="401"/>
                  <a:pt x="669" y="412"/>
                  <a:pt x="655" y="412"/>
                </a:cubicBezTo>
                <a:moveTo>
                  <a:pt x="463" y="606"/>
                </a:moveTo>
                <a:cubicBezTo>
                  <a:pt x="392" y="606"/>
                  <a:pt x="334" y="549"/>
                  <a:pt x="334" y="478"/>
                </a:cubicBezTo>
                <a:cubicBezTo>
                  <a:pt x="333" y="407"/>
                  <a:pt x="390" y="349"/>
                  <a:pt x="461" y="348"/>
                </a:cubicBezTo>
                <a:cubicBezTo>
                  <a:pt x="532" y="348"/>
                  <a:pt x="590" y="405"/>
                  <a:pt x="591" y="476"/>
                </a:cubicBezTo>
                <a:cubicBezTo>
                  <a:pt x="591" y="476"/>
                  <a:pt x="591" y="477"/>
                  <a:pt x="591" y="477"/>
                </a:cubicBezTo>
                <a:cubicBezTo>
                  <a:pt x="591" y="548"/>
                  <a:pt x="534" y="605"/>
                  <a:pt x="463" y="606"/>
                </a:cubicBezTo>
                <a:moveTo>
                  <a:pt x="678" y="315"/>
                </a:moveTo>
                <a:lnTo>
                  <a:pt x="617" y="315"/>
                </a:lnTo>
                <a:cubicBezTo>
                  <a:pt x="602" y="315"/>
                  <a:pt x="589" y="305"/>
                  <a:pt x="584" y="291"/>
                </a:cubicBezTo>
                <a:lnTo>
                  <a:pt x="574" y="261"/>
                </a:lnTo>
                <a:cubicBezTo>
                  <a:pt x="568" y="243"/>
                  <a:pt x="551" y="230"/>
                  <a:pt x="531" y="230"/>
                </a:cubicBezTo>
                <a:lnTo>
                  <a:pt x="396" y="230"/>
                </a:lnTo>
                <a:cubicBezTo>
                  <a:pt x="376" y="230"/>
                  <a:pt x="359" y="243"/>
                  <a:pt x="353" y="261"/>
                </a:cubicBezTo>
                <a:lnTo>
                  <a:pt x="343" y="291"/>
                </a:lnTo>
                <a:cubicBezTo>
                  <a:pt x="338" y="305"/>
                  <a:pt x="325" y="315"/>
                  <a:pt x="310" y="315"/>
                </a:cubicBezTo>
                <a:lnTo>
                  <a:pt x="249" y="315"/>
                </a:lnTo>
                <a:cubicBezTo>
                  <a:pt x="222" y="315"/>
                  <a:pt x="201" y="337"/>
                  <a:pt x="201" y="364"/>
                </a:cubicBezTo>
                <a:lnTo>
                  <a:pt x="201" y="611"/>
                </a:lnTo>
                <a:cubicBezTo>
                  <a:pt x="201" y="637"/>
                  <a:pt x="222" y="659"/>
                  <a:pt x="249" y="659"/>
                </a:cubicBezTo>
                <a:lnTo>
                  <a:pt x="249" y="659"/>
                </a:lnTo>
                <a:lnTo>
                  <a:pt x="677" y="659"/>
                </a:lnTo>
                <a:cubicBezTo>
                  <a:pt x="704" y="659"/>
                  <a:pt x="726" y="637"/>
                  <a:pt x="726" y="611"/>
                </a:cubicBezTo>
                <a:lnTo>
                  <a:pt x="726" y="364"/>
                </a:lnTo>
                <a:cubicBezTo>
                  <a:pt x="726" y="337"/>
                  <a:pt x="704" y="315"/>
                  <a:pt x="678" y="315"/>
                </a:cubicBezTo>
              </a:path>
              <a:path w="890" h="890">
                <a:moveTo>
                  <a:pt x="101" y="0"/>
                </a:moveTo>
                <a:lnTo>
                  <a:pt x="789" y="0"/>
                </a:lnTo>
                <a:cubicBezTo>
                  <a:pt x="816" y="0"/>
                  <a:pt x="842" y="11"/>
                  <a:pt x="860" y="29"/>
                </a:cubicBezTo>
                <a:lnTo>
                  <a:pt x="861" y="30"/>
                </a:lnTo>
                <a:cubicBezTo>
                  <a:pt x="879" y="48"/>
                  <a:pt x="890" y="73"/>
                  <a:pt x="890" y="101"/>
                </a:cubicBezTo>
                <a:lnTo>
                  <a:pt x="890" y="789"/>
                </a:lnTo>
                <a:cubicBezTo>
                  <a:pt x="890" y="816"/>
                  <a:pt x="878" y="842"/>
                  <a:pt x="860" y="860"/>
                </a:cubicBezTo>
                <a:lnTo>
                  <a:pt x="860" y="860"/>
                </a:lnTo>
                <a:lnTo>
                  <a:pt x="860" y="860"/>
                </a:lnTo>
                <a:lnTo>
                  <a:pt x="860" y="860"/>
                </a:lnTo>
                <a:cubicBezTo>
                  <a:pt x="842" y="878"/>
                  <a:pt x="816" y="890"/>
                  <a:pt x="789" y="890"/>
                </a:cubicBezTo>
                <a:lnTo>
                  <a:pt x="101" y="890"/>
                </a:lnTo>
                <a:cubicBezTo>
                  <a:pt x="73" y="890"/>
                  <a:pt x="48" y="878"/>
                  <a:pt x="29" y="860"/>
                </a:cubicBezTo>
                <a:lnTo>
                  <a:pt x="29" y="860"/>
                </a:lnTo>
                <a:cubicBezTo>
                  <a:pt x="11" y="842"/>
                  <a:pt x="0" y="816"/>
                  <a:pt x="0" y="789"/>
                </a:cubicBezTo>
                <a:lnTo>
                  <a:pt x="0" y="101"/>
                </a:lnTo>
                <a:cubicBezTo>
                  <a:pt x="0" y="73"/>
                  <a:pt x="11" y="47"/>
                  <a:pt x="29" y="29"/>
                </a:cubicBezTo>
                <a:cubicBezTo>
                  <a:pt x="47" y="11"/>
                  <a:pt x="73" y="0"/>
                  <a:pt x="101" y="0"/>
                </a:cubicBezTo>
                <a:moveTo>
                  <a:pt x="789" y="19"/>
                </a:moveTo>
                <a:lnTo>
                  <a:pt x="101" y="19"/>
                </a:lnTo>
                <a:cubicBezTo>
                  <a:pt x="78" y="19"/>
                  <a:pt x="58" y="28"/>
                  <a:pt x="43" y="43"/>
                </a:cubicBezTo>
                <a:cubicBezTo>
                  <a:pt x="28" y="58"/>
                  <a:pt x="19" y="78"/>
                  <a:pt x="19" y="101"/>
                </a:cubicBezTo>
                <a:lnTo>
                  <a:pt x="19" y="789"/>
                </a:lnTo>
                <a:cubicBezTo>
                  <a:pt x="19" y="811"/>
                  <a:pt x="28" y="831"/>
                  <a:pt x="43" y="846"/>
                </a:cubicBezTo>
                <a:lnTo>
                  <a:pt x="43" y="846"/>
                </a:lnTo>
                <a:lnTo>
                  <a:pt x="43" y="846"/>
                </a:lnTo>
                <a:cubicBezTo>
                  <a:pt x="58" y="861"/>
                  <a:pt x="78" y="870"/>
                  <a:pt x="101" y="870"/>
                </a:cubicBezTo>
                <a:lnTo>
                  <a:pt x="789" y="870"/>
                </a:lnTo>
                <a:cubicBezTo>
                  <a:pt x="811" y="870"/>
                  <a:pt x="831" y="861"/>
                  <a:pt x="846" y="846"/>
                </a:cubicBezTo>
                <a:lnTo>
                  <a:pt x="846" y="846"/>
                </a:lnTo>
                <a:cubicBezTo>
                  <a:pt x="861" y="831"/>
                  <a:pt x="870" y="811"/>
                  <a:pt x="870" y="789"/>
                </a:cubicBezTo>
                <a:lnTo>
                  <a:pt x="870" y="101"/>
                </a:lnTo>
                <a:cubicBezTo>
                  <a:pt x="870" y="78"/>
                  <a:pt x="861" y="58"/>
                  <a:pt x="847" y="44"/>
                </a:cubicBezTo>
                <a:lnTo>
                  <a:pt x="846" y="43"/>
                </a:lnTo>
                <a:cubicBezTo>
                  <a:pt x="831" y="28"/>
                  <a:pt x="811" y="19"/>
                  <a:pt x="789" y="19"/>
                </a:cubicBezTo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textbox 36"/>
          <p:cNvSpPr/>
          <p:nvPr/>
        </p:nvSpPr>
        <p:spPr>
          <a:xfrm>
            <a:off x="3322028" y="8366670"/>
            <a:ext cx="1038860" cy="3536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sz="100" dirty="0">
              <a:cs typeface="+mn-ea"/>
              <a:sym typeface="+mn-lt"/>
            </a:endParaRPr>
          </a:p>
          <a:p>
            <a:pPr marL="393700" indent="-381000" algn="l" rtl="0" eaLnBrk="0">
              <a:lnSpc>
                <a:spcPct val="108000"/>
              </a:lnSpc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零学习曲线的智能</a:t>
            </a:r>
            <a:r>
              <a:rPr sz="10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操作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38" name="textbox 38"/>
          <p:cNvSpPr/>
          <p:nvPr/>
        </p:nvSpPr>
        <p:spPr>
          <a:xfrm>
            <a:off x="1222562" y="8366670"/>
            <a:ext cx="911225" cy="3530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dirty="0">
              <a:cs typeface="+mn-ea"/>
              <a:sym typeface="+mn-lt"/>
            </a:endParaRPr>
          </a:p>
          <a:p>
            <a:pPr marL="329565" indent="-316865" algn="l" rtl="0" eaLnBrk="0">
              <a:lnSpc>
                <a:spcPct val="108000"/>
              </a:lnSpc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产线级快速检测</a:t>
            </a:r>
            <a:r>
              <a:rPr sz="10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方案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40" name="textbox 40"/>
          <p:cNvSpPr/>
          <p:nvPr/>
        </p:nvSpPr>
        <p:spPr>
          <a:xfrm>
            <a:off x="5552394" y="8366670"/>
            <a:ext cx="783590" cy="3530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dirty="0">
              <a:cs typeface="+mn-ea"/>
              <a:sym typeface="+mn-lt"/>
            </a:endParaRPr>
          </a:p>
          <a:p>
            <a:pPr marL="266065" indent="-253365" algn="l" rtl="0" eaLnBrk="0">
              <a:lnSpc>
                <a:spcPct val="108000"/>
              </a:lnSpc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亚微米级成像</a:t>
            </a:r>
            <a:r>
              <a:rPr sz="10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保障</a:t>
            </a:r>
            <a:endParaRPr sz="1000" dirty="0">
              <a:cs typeface="+mn-ea"/>
              <a:sym typeface="+mn-lt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950355" y="7707983"/>
            <a:ext cx="7200" cy="965449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925867" y="7707983"/>
            <a:ext cx="7200" cy="965449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20524" y="7707983"/>
            <a:ext cx="7199" cy="965449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719886" y="7707983"/>
            <a:ext cx="7199" cy="9654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table 50"/>
          <p:cNvGraphicFramePr>
            <a:graphicFrameLocks noGrp="1"/>
          </p:cNvGraphicFramePr>
          <p:nvPr/>
        </p:nvGraphicFramePr>
        <p:xfrm>
          <a:off x="4027035" y="7827179"/>
          <a:ext cx="2909569" cy="1946910"/>
        </p:xfrm>
        <a:graphic>
          <a:graphicData uri="http://schemas.openxmlformats.org/drawingml/2006/table">
            <a:tbl>
              <a:tblPr/>
              <a:tblGrid>
                <a:gridCol w="2909569"/>
              </a:tblGrid>
              <a:tr h="19469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2" name="table 52"/>
          <p:cNvGraphicFramePr>
            <a:graphicFrameLocks noGrp="1"/>
          </p:cNvGraphicFramePr>
          <p:nvPr/>
        </p:nvGraphicFramePr>
        <p:xfrm>
          <a:off x="4027035" y="1885776"/>
          <a:ext cx="2909569" cy="1946909"/>
        </p:xfrm>
        <a:graphic>
          <a:graphicData uri="http://schemas.openxmlformats.org/drawingml/2006/table">
            <a:tbl>
              <a:tblPr/>
              <a:tblGrid>
                <a:gridCol w="2909569"/>
              </a:tblGrid>
              <a:tr h="194690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4" name="table 54"/>
          <p:cNvGraphicFramePr>
            <a:graphicFrameLocks noGrp="1"/>
          </p:cNvGraphicFramePr>
          <p:nvPr/>
        </p:nvGraphicFramePr>
        <p:xfrm>
          <a:off x="4027035" y="4856435"/>
          <a:ext cx="2909569" cy="1946909"/>
        </p:xfrm>
        <a:graphic>
          <a:graphicData uri="http://schemas.openxmlformats.org/drawingml/2006/table">
            <a:tbl>
              <a:tblPr/>
              <a:tblGrid>
                <a:gridCol w="2909569"/>
              </a:tblGrid>
              <a:tr h="194690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6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4109107" y="4933790"/>
            <a:ext cx="2745799" cy="1787713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117835" y="1962279"/>
            <a:ext cx="2740674" cy="1790998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114236" y="7912668"/>
            <a:ext cx="2738834" cy="1783203"/>
          </a:xfrm>
          <a:prstGeom prst="rect">
            <a:avLst/>
          </a:prstGeom>
        </p:spPr>
      </p:pic>
      <p:sp>
        <p:nvSpPr>
          <p:cNvPr id="62" name="textbox 62"/>
          <p:cNvSpPr/>
          <p:nvPr/>
        </p:nvSpPr>
        <p:spPr>
          <a:xfrm>
            <a:off x="622716" y="4817958"/>
            <a:ext cx="3121660" cy="10052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cs typeface="+mn-ea"/>
              <a:sym typeface="+mn-lt"/>
            </a:endParaRPr>
          </a:p>
          <a:p>
            <a:pPr marL="29845" algn="l" rtl="0" eaLnBrk="0">
              <a:lnSpc>
                <a:spcPct val="88000"/>
              </a:lnSpc>
            </a:pPr>
            <a:r>
              <a:rPr sz="1300" b="1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自研核心软件高度集成</a:t>
            </a:r>
            <a:endParaRPr sz="1300" dirty="0">
              <a:cs typeface="+mn-ea"/>
              <a:sym typeface="+mn-lt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cs typeface="+mn-ea"/>
              <a:sym typeface="+mn-lt"/>
            </a:endParaRPr>
          </a:p>
          <a:p>
            <a:pPr algn="l" rtl="0" eaLnBrk="0">
              <a:lnSpc>
                <a:spcPct val="127000"/>
              </a:lnSpc>
            </a:pPr>
            <a:endParaRPr sz="200" dirty="0">
              <a:cs typeface="+mn-ea"/>
              <a:sym typeface="+mn-lt"/>
            </a:endParaRPr>
          </a:p>
          <a:p>
            <a:pPr marL="13970" indent="-1905" algn="l" rtl="0" eaLnBrk="0">
              <a:lnSpc>
                <a:spcPct val="134000"/>
              </a:lnSpc>
              <a:spcBef>
                <a:spcPts val="0"/>
              </a:spcBef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WT</a:t>
            </a:r>
            <a:r>
              <a:rPr sz="1000" kern="0" spc="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-</a:t>
            </a: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Recon</a:t>
            </a:r>
            <a:r>
              <a:rPr sz="1000" kern="0" spc="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  </a:t>
            </a: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Ultra</a:t>
            </a:r>
            <a:r>
              <a:rPr sz="1000" kern="0" spc="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软件内含重建 ，</a:t>
            </a:r>
            <a:r>
              <a:rPr sz="1000" b="1" kern="0" spc="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可视化分析</a:t>
            </a:r>
            <a:r>
              <a:rPr sz="1000" b="1" kern="0" spc="-8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000" kern="0" spc="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、</a:t>
            </a:r>
            <a:r>
              <a:rPr sz="1000" b="1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AI</a:t>
            </a:r>
            <a:r>
              <a:rPr sz="1000" b="1" kern="0" spc="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重</a:t>
            </a:r>
            <a:r>
              <a:rPr sz="1000" b="1" kern="0" spc="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建</a:t>
            </a:r>
            <a:r>
              <a:rPr sz="1000" b="1" kern="0" spc="-8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000" kern="0" spc="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、</a:t>
            </a:r>
            <a:r>
              <a:rPr sz="1000" kern="0" spc="-8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000" b="1" kern="0" spc="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电池</a:t>
            </a:r>
            <a:r>
              <a:rPr sz="1000" b="1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OH</a:t>
            </a:r>
            <a:r>
              <a:rPr sz="1000" b="1" kern="0" spc="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自动检测</a:t>
            </a:r>
            <a:r>
              <a:rPr sz="1000" kern="0" spc="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等</a:t>
            </a:r>
            <a:r>
              <a:rPr sz="1000" kern="0" spc="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多功能模块 ，</a:t>
            </a:r>
            <a:r>
              <a:rPr sz="1000" kern="0" spc="1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可根据客户需求</a:t>
            </a:r>
            <a:r>
              <a:rPr sz="1000" kern="0" spc="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制定分析功能，无需依赖</a:t>
            </a:r>
            <a:r>
              <a:rPr sz="1000" kern="0" spc="-1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商业软件</a:t>
            </a:r>
            <a:r>
              <a:rPr lang="zh-CN" altLang="en-US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。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64" name="textbox 64"/>
          <p:cNvSpPr/>
          <p:nvPr/>
        </p:nvSpPr>
        <p:spPr>
          <a:xfrm>
            <a:off x="622716" y="1848950"/>
            <a:ext cx="3121660" cy="9829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1300" b="1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一键式重建</a:t>
            </a:r>
            <a:endParaRPr sz="1300" dirty="0">
              <a:cs typeface="+mn-ea"/>
              <a:sym typeface="+mn-lt"/>
            </a:endParaRPr>
          </a:p>
          <a:p>
            <a:pPr algn="l" rtl="0" eaLnBrk="0">
              <a:lnSpc>
                <a:spcPct val="111000"/>
              </a:lnSpc>
            </a:pPr>
            <a:endParaRPr sz="1000" dirty="0">
              <a:cs typeface="+mn-ea"/>
              <a:sym typeface="+mn-lt"/>
            </a:endParaRPr>
          </a:p>
          <a:p>
            <a:pPr marL="27305" algn="l" rtl="0" eaLnBrk="0">
              <a:lnSpc>
                <a:spcPct val="94000"/>
              </a:lnSpc>
              <a:spcBef>
                <a:spcPts val="310"/>
              </a:spcBef>
            </a:pPr>
            <a:r>
              <a:rPr sz="10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自研几何参数自动标定，</a:t>
            </a:r>
            <a:r>
              <a:rPr sz="1000" kern="0" spc="-4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减少硬件调试周期。</a:t>
            </a:r>
            <a:endParaRPr sz="1000" dirty="0">
              <a:cs typeface="+mn-ea"/>
              <a:sym typeface="+mn-lt"/>
            </a:endParaRPr>
          </a:p>
          <a:p>
            <a:pPr marL="13970" indent="-1270" algn="l" rtl="0" eaLnBrk="0">
              <a:lnSpc>
                <a:spcPct val="134000"/>
              </a:lnSpc>
              <a:spcBef>
                <a:spcPts val="200"/>
              </a:spcBef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WT</a:t>
            </a:r>
            <a:r>
              <a:rPr sz="1000" kern="0" spc="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-</a:t>
            </a: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Recon</a:t>
            </a:r>
            <a:r>
              <a:rPr sz="1000" kern="0" spc="8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 </a:t>
            </a:r>
            <a:r>
              <a:rPr sz="1000" kern="0" spc="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ultra</a:t>
            </a:r>
            <a:r>
              <a:rPr sz="1000" kern="0" spc="1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可轻松帮助用户快速重建各种扫</a:t>
            </a:r>
            <a:r>
              <a:rPr sz="1000" kern="0" spc="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描数据，搭载几何参数标定算法，无需调整</a:t>
            </a:r>
            <a:r>
              <a:rPr sz="1000" kern="0" spc="-1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，一键重建</a:t>
            </a:r>
            <a:r>
              <a:rPr lang="zh-CN" altLang="en-US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。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66" name="textbox 66"/>
          <p:cNvSpPr/>
          <p:nvPr/>
        </p:nvSpPr>
        <p:spPr>
          <a:xfrm>
            <a:off x="614610" y="660361"/>
            <a:ext cx="6090989" cy="6889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cs typeface="+mn-ea"/>
              <a:sym typeface="+mn-lt"/>
            </a:endParaRPr>
          </a:p>
          <a:p>
            <a:pPr marL="31115" algn="l" rtl="0" eaLnBrk="0">
              <a:lnSpc>
                <a:spcPct val="90000"/>
              </a:lnSpc>
            </a:pPr>
            <a:r>
              <a:rPr sz="2800" b="1" kern="0" spc="-2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一键操作,极致高效</a:t>
            </a:r>
            <a:endParaRPr sz="2800" dirty="0">
              <a:cs typeface="+mn-ea"/>
              <a:sym typeface="+mn-lt"/>
            </a:endParaRPr>
          </a:p>
          <a:p>
            <a:pPr algn="l" rtl="0" eaLnBrk="0">
              <a:lnSpc>
                <a:spcPct val="132000"/>
              </a:lnSpc>
            </a:pPr>
            <a:endParaRPr sz="300" dirty="0">
              <a:cs typeface="+mn-ea"/>
              <a:sym typeface="+mn-lt"/>
            </a:endParaRPr>
          </a:p>
          <a:p>
            <a:pPr marL="12700" algn="l" rtl="0" eaLnBrk="0">
              <a:lnSpc>
                <a:spcPts val="1720"/>
              </a:lnSpc>
              <a:spcBef>
                <a:spcPts val="5"/>
              </a:spcBef>
            </a:pP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ONE</a:t>
            </a:r>
            <a:r>
              <a:rPr sz="1100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CLICK</a:t>
            </a:r>
            <a:r>
              <a:rPr sz="1100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OPERATION,</a:t>
            </a:r>
            <a:r>
              <a:rPr sz="1100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ULTIMATE</a:t>
            </a:r>
            <a:r>
              <a:rPr sz="1100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EFFICIENCY</a:t>
            </a:r>
            <a:endParaRPr sz="1100" dirty="0">
              <a:cs typeface="+mn-ea"/>
              <a:sym typeface="+mn-lt"/>
            </a:endParaRPr>
          </a:p>
        </p:txBody>
      </p:sp>
      <p:sp>
        <p:nvSpPr>
          <p:cNvPr id="68" name="textbox 68"/>
          <p:cNvSpPr/>
          <p:nvPr/>
        </p:nvSpPr>
        <p:spPr>
          <a:xfrm>
            <a:off x="623769" y="7788538"/>
            <a:ext cx="3120389" cy="7778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1300" b="1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oh模块可完成新能源线边抽检</a:t>
            </a:r>
            <a:endParaRPr sz="1300" dirty="0">
              <a:cs typeface="+mn-ea"/>
              <a:sym typeface="+mn-lt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cs typeface="+mn-ea"/>
              <a:sym typeface="+mn-lt"/>
            </a:endParaRPr>
          </a:p>
          <a:p>
            <a:pPr algn="l" rtl="0" eaLnBrk="0">
              <a:lnSpc>
                <a:spcPct val="8000"/>
              </a:lnSpc>
            </a:pPr>
            <a:endParaRPr sz="100" dirty="0">
              <a:cs typeface="+mn-ea"/>
              <a:sym typeface="+mn-lt"/>
            </a:endParaRPr>
          </a:p>
          <a:p>
            <a:pPr marL="13335" algn="l" rtl="0" eaLnBrk="0">
              <a:lnSpc>
                <a:spcPct val="136000"/>
              </a:lnSpc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搭配AI重建可快速完成扫描成像 ，提高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产线效率 ，最快高质量成像速度5S</a:t>
            </a:r>
            <a:r>
              <a:rPr lang="zh-CN" altLang="en-US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。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70" name="path 70"/>
          <p:cNvSpPr/>
          <p:nvPr/>
        </p:nvSpPr>
        <p:spPr>
          <a:xfrm>
            <a:off x="3413455" y="6360533"/>
            <a:ext cx="298745" cy="298994"/>
          </a:xfrm>
          <a:custGeom>
            <a:avLst/>
            <a:gdLst/>
            <a:ahLst/>
            <a:cxnLst/>
            <a:rect l="0" t="0" r="0" b="0"/>
            <a:pathLst>
              <a:path w="470" h="470">
                <a:moveTo>
                  <a:pt x="176" y="175"/>
                </a:moveTo>
                <a:lnTo>
                  <a:pt x="293" y="175"/>
                </a:lnTo>
                <a:cubicBezTo>
                  <a:pt x="294" y="175"/>
                  <a:pt x="295" y="176"/>
                  <a:pt x="295" y="176"/>
                </a:cubicBezTo>
                <a:lnTo>
                  <a:pt x="295" y="293"/>
                </a:lnTo>
                <a:cubicBezTo>
                  <a:pt x="295" y="294"/>
                  <a:pt x="294" y="295"/>
                  <a:pt x="293" y="295"/>
                </a:cubicBezTo>
                <a:lnTo>
                  <a:pt x="176" y="295"/>
                </a:lnTo>
                <a:cubicBezTo>
                  <a:pt x="175" y="295"/>
                  <a:pt x="175" y="294"/>
                  <a:pt x="175" y="293"/>
                </a:cubicBezTo>
                <a:lnTo>
                  <a:pt x="175" y="176"/>
                </a:lnTo>
                <a:cubicBezTo>
                  <a:pt x="175" y="176"/>
                  <a:pt x="175" y="175"/>
                  <a:pt x="176" y="175"/>
                </a:cubicBezTo>
              </a:path>
              <a:path w="470" h="470">
                <a:moveTo>
                  <a:pt x="342" y="345"/>
                </a:moveTo>
                <a:cubicBezTo>
                  <a:pt x="333" y="345"/>
                  <a:pt x="325" y="338"/>
                  <a:pt x="325" y="329"/>
                </a:cubicBezTo>
                <a:cubicBezTo>
                  <a:pt x="325" y="320"/>
                  <a:pt x="333" y="312"/>
                  <a:pt x="342" y="312"/>
                </a:cubicBezTo>
                <a:cubicBezTo>
                  <a:pt x="351" y="312"/>
                  <a:pt x="358" y="320"/>
                  <a:pt x="358" y="329"/>
                </a:cubicBezTo>
                <a:cubicBezTo>
                  <a:pt x="358" y="338"/>
                  <a:pt x="351" y="345"/>
                  <a:pt x="342" y="345"/>
                </a:cubicBezTo>
                <a:lnTo>
                  <a:pt x="342" y="345"/>
                </a:lnTo>
                <a:lnTo>
                  <a:pt x="342" y="345"/>
                </a:lnTo>
                <a:close/>
                <a:moveTo>
                  <a:pt x="316" y="294"/>
                </a:moveTo>
                <a:cubicBezTo>
                  <a:pt x="316" y="306"/>
                  <a:pt x="306" y="316"/>
                  <a:pt x="294" y="316"/>
                </a:cubicBezTo>
                <a:lnTo>
                  <a:pt x="175" y="316"/>
                </a:lnTo>
                <a:cubicBezTo>
                  <a:pt x="163" y="316"/>
                  <a:pt x="153" y="306"/>
                  <a:pt x="153" y="294"/>
                </a:cubicBezTo>
                <a:lnTo>
                  <a:pt x="153" y="175"/>
                </a:lnTo>
                <a:cubicBezTo>
                  <a:pt x="153" y="163"/>
                  <a:pt x="163" y="153"/>
                  <a:pt x="175" y="153"/>
                </a:cubicBezTo>
                <a:lnTo>
                  <a:pt x="294" y="153"/>
                </a:lnTo>
                <a:cubicBezTo>
                  <a:pt x="306" y="153"/>
                  <a:pt x="316" y="163"/>
                  <a:pt x="316" y="175"/>
                </a:cubicBezTo>
                <a:lnTo>
                  <a:pt x="316" y="294"/>
                </a:lnTo>
                <a:close/>
                <a:moveTo>
                  <a:pt x="458" y="278"/>
                </a:moveTo>
                <a:cubicBezTo>
                  <a:pt x="465" y="278"/>
                  <a:pt x="470" y="273"/>
                  <a:pt x="470" y="266"/>
                </a:cubicBezTo>
                <a:cubicBezTo>
                  <a:pt x="470" y="260"/>
                  <a:pt x="465" y="255"/>
                  <a:pt x="458" y="255"/>
                </a:cubicBezTo>
                <a:lnTo>
                  <a:pt x="458" y="255"/>
                </a:lnTo>
                <a:lnTo>
                  <a:pt x="390" y="255"/>
                </a:lnTo>
                <a:lnTo>
                  <a:pt x="390" y="215"/>
                </a:lnTo>
                <a:lnTo>
                  <a:pt x="458" y="215"/>
                </a:lnTo>
                <a:cubicBezTo>
                  <a:pt x="465" y="215"/>
                  <a:pt x="470" y="209"/>
                  <a:pt x="470" y="203"/>
                </a:cubicBezTo>
                <a:cubicBezTo>
                  <a:pt x="470" y="197"/>
                  <a:pt x="465" y="191"/>
                  <a:pt x="458" y="191"/>
                </a:cubicBezTo>
                <a:lnTo>
                  <a:pt x="458" y="191"/>
                </a:lnTo>
                <a:lnTo>
                  <a:pt x="390" y="191"/>
                </a:lnTo>
                <a:lnTo>
                  <a:pt x="390" y="151"/>
                </a:lnTo>
                <a:lnTo>
                  <a:pt x="458" y="151"/>
                </a:lnTo>
                <a:cubicBezTo>
                  <a:pt x="464" y="151"/>
                  <a:pt x="470" y="146"/>
                  <a:pt x="470" y="140"/>
                </a:cubicBezTo>
                <a:cubicBezTo>
                  <a:pt x="470" y="133"/>
                  <a:pt x="464" y="128"/>
                  <a:pt x="458" y="128"/>
                </a:cubicBezTo>
                <a:lnTo>
                  <a:pt x="390" y="128"/>
                </a:lnTo>
                <a:lnTo>
                  <a:pt x="390" y="103"/>
                </a:lnTo>
                <a:cubicBezTo>
                  <a:pt x="390" y="90"/>
                  <a:pt x="379" y="79"/>
                  <a:pt x="366" y="79"/>
                </a:cubicBezTo>
                <a:lnTo>
                  <a:pt x="366" y="79"/>
                </a:lnTo>
                <a:lnTo>
                  <a:pt x="341" y="79"/>
                </a:lnTo>
                <a:lnTo>
                  <a:pt x="341" y="11"/>
                </a:lnTo>
                <a:cubicBezTo>
                  <a:pt x="341" y="5"/>
                  <a:pt x="336" y="0"/>
                  <a:pt x="330" y="0"/>
                </a:cubicBezTo>
                <a:cubicBezTo>
                  <a:pt x="323" y="0"/>
                  <a:pt x="318" y="5"/>
                  <a:pt x="318" y="11"/>
                </a:cubicBezTo>
                <a:lnTo>
                  <a:pt x="318" y="79"/>
                </a:lnTo>
                <a:lnTo>
                  <a:pt x="278" y="79"/>
                </a:lnTo>
                <a:lnTo>
                  <a:pt x="278" y="11"/>
                </a:lnTo>
                <a:cubicBezTo>
                  <a:pt x="278" y="5"/>
                  <a:pt x="273" y="0"/>
                  <a:pt x="266" y="0"/>
                </a:cubicBezTo>
                <a:cubicBezTo>
                  <a:pt x="260" y="0"/>
                  <a:pt x="255" y="5"/>
                  <a:pt x="255" y="11"/>
                </a:cubicBezTo>
                <a:lnTo>
                  <a:pt x="255" y="79"/>
                </a:lnTo>
                <a:lnTo>
                  <a:pt x="215" y="79"/>
                </a:lnTo>
                <a:lnTo>
                  <a:pt x="215" y="11"/>
                </a:lnTo>
                <a:cubicBezTo>
                  <a:pt x="214" y="5"/>
                  <a:pt x="209" y="0"/>
                  <a:pt x="203" y="0"/>
                </a:cubicBezTo>
                <a:cubicBezTo>
                  <a:pt x="196" y="0"/>
                  <a:pt x="191" y="5"/>
                  <a:pt x="191" y="11"/>
                </a:cubicBezTo>
                <a:lnTo>
                  <a:pt x="191" y="79"/>
                </a:lnTo>
                <a:lnTo>
                  <a:pt x="151" y="79"/>
                </a:lnTo>
                <a:lnTo>
                  <a:pt x="151" y="11"/>
                </a:lnTo>
                <a:cubicBezTo>
                  <a:pt x="151" y="5"/>
                  <a:pt x="146" y="0"/>
                  <a:pt x="140" y="0"/>
                </a:cubicBezTo>
                <a:cubicBezTo>
                  <a:pt x="133" y="0"/>
                  <a:pt x="128" y="5"/>
                  <a:pt x="128" y="11"/>
                </a:cubicBezTo>
                <a:lnTo>
                  <a:pt x="128" y="11"/>
                </a:lnTo>
                <a:lnTo>
                  <a:pt x="128" y="79"/>
                </a:lnTo>
                <a:lnTo>
                  <a:pt x="103" y="79"/>
                </a:lnTo>
                <a:cubicBezTo>
                  <a:pt x="90" y="79"/>
                  <a:pt x="79" y="90"/>
                  <a:pt x="79" y="103"/>
                </a:cubicBezTo>
                <a:lnTo>
                  <a:pt x="79" y="103"/>
                </a:lnTo>
                <a:lnTo>
                  <a:pt x="79" y="128"/>
                </a:lnTo>
                <a:lnTo>
                  <a:pt x="11" y="128"/>
                </a:lnTo>
                <a:cubicBezTo>
                  <a:pt x="5" y="128"/>
                  <a:pt x="0" y="133"/>
                  <a:pt x="0" y="140"/>
                </a:cubicBezTo>
                <a:cubicBezTo>
                  <a:pt x="0" y="146"/>
                  <a:pt x="5" y="151"/>
                  <a:pt x="11" y="151"/>
                </a:cubicBezTo>
                <a:lnTo>
                  <a:pt x="79" y="151"/>
                </a:lnTo>
                <a:lnTo>
                  <a:pt x="79" y="191"/>
                </a:lnTo>
                <a:lnTo>
                  <a:pt x="11" y="191"/>
                </a:lnTo>
                <a:cubicBezTo>
                  <a:pt x="5" y="191"/>
                  <a:pt x="0" y="197"/>
                  <a:pt x="0" y="203"/>
                </a:cubicBezTo>
                <a:cubicBezTo>
                  <a:pt x="0" y="209"/>
                  <a:pt x="5" y="215"/>
                  <a:pt x="11" y="215"/>
                </a:cubicBezTo>
                <a:lnTo>
                  <a:pt x="79" y="215"/>
                </a:lnTo>
                <a:lnTo>
                  <a:pt x="79" y="255"/>
                </a:lnTo>
                <a:lnTo>
                  <a:pt x="11" y="255"/>
                </a:lnTo>
                <a:cubicBezTo>
                  <a:pt x="5" y="255"/>
                  <a:pt x="0" y="260"/>
                  <a:pt x="0" y="266"/>
                </a:cubicBezTo>
                <a:cubicBezTo>
                  <a:pt x="0" y="273"/>
                  <a:pt x="5" y="278"/>
                  <a:pt x="11" y="278"/>
                </a:cubicBezTo>
                <a:lnTo>
                  <a:pt x="79" y="278"/>
                </a:lnTo>
                <a:lnTo>
                  <a:pt x="79" y="318"/>
                </a:lnTo>
                <a:lnTo>
                  <a:pt x="11" y="318"/>
                </a:lnTo>
                <a:cubicBezTo>
                  <a:pt x="5" y="318"/>
                  <a:pt x="0" y="323"/>
                  <a:pt x="0" y="330"/>
                </a:cubicBezTo>
                <a:cubicBezTo>
                  <a:pt x="0" y="336"/>
                  <a:pt x="5" y="341"/>
                  <a:pt x="11" y="341"/>
                </a:cubicBezTo>
                <a:lnTo>
                  <a:pt x="79" y="341"/>
                </a:lnTo>
                <a:lnTo>
                  <a:pt x="79" y="366"/>
                </a:lnTo>
                <a:cubicBezTo>
                  <a:pt x="79" y="379"/>
                  <a:pt x="90" y="390"/>
                  <a:pt x="103" y="390"/>
                </a:cubicBezTo>
                <a:lnTo>
                  <a:pt x="128" y="390"/>
                </a:lnTo>
                <a:lnTo>
                  <a:pt x="128" y="458"/>
                </a:lnTo>
                <a:cubicBezTo>
                  <a:pt x="128" y="465"/>
                  <a:pt x="133" y="470"/>
                  <a:pt x="140" y="470"/>
                </a:cubicBezTo>
                <a:cubicBezTo>
                  <a:pt x="146" y="470"/>
                  <a:pt x="151" y="465"/>
                  <a:pt x="151" y="458"/>
                </a:cubicBezTo>
                <a:lnTo>
                  <a:pt x="151" y="390"/>
                </a:lnTo>
                <a:lnTo>
                  <a:pt x="191" y="390"/>
                </a:lnTo>
                <a:lnTo>
                  <a:pt x="191" y="458"/>
                </a:lnTo>
                <a:cubicBezTo>
                  <a:pt x="191" y="465"/>
                  <a:pt x="196" y="470"/>
                  <a:pt x="203" y="470"/>
                </a:cubicBezTo>
                <a:cubicBezTo>
                  <a:pt x="209" y="470"/>
                  <a:pt x="214" y="465"/>
                  <a:pt x="215" y="459"/>
                </a:cubicBezTo>
                <a:cubicBezTo>
                  <a:pt x="215" y="459"/>
                  <a:pt x="215" y="458"/>
                  <a:pt x="215" y="458"/>
                </a:cubicBezTo>
                <a:lnTo>
                  <a:pt x="215" y="390"/>
                </a:lnTo>
                <a:lnTo>
                  <a:pt x="255" y="390"/>
                </a:lnTo>
                <a:lnTo>
                  <a:pt x="255" y="458"/>
                </a:lnTo>
                <a:cubicBezTo>
                  <a:pt x="255" y="465"/>
                  <a:pt x="260" y="470"/>
                  <a:pt x="266" y="470"/>
                </a:cubicBezTo>
                <a:cubicBezTo>
                  <a:pt x="273" y="470"/>
                  <a:pt x="278" y="465"/>
                  <a:pt x="278" y="458"/>
                </a:cubicBezTo>
                <a:lnTo>
                  <a:pt x="278" y="390"/>
                </a:lnTo>
                <a:lnTo>
                  <a:pt x="318" y="390"/>
                </a:lnTo>
                <a:lnTo>
                  <a:pt x="318" y="458"/>
                </a:lnTo>
                <a:cubicBezTo>
                  <a:pt x="318" y="465"/>
                  <a:pt x="323" y="470"/>
                  <a:pt x="330" y="470"/>
                </a:cubicBezTo>
                <a:cubicBezTo>
                  <a:pt x="336" y="470"/>
                  <a:pt x="341" y="465"/>
                  <a:pt x="341" y="458"/>
                </a:cubicBezTo>
                <a:lnTo>
                  <a:pt x="341" y="390"/>
                </a:lnTo>
                <a:lnTo>
                  <a:pt x="366" y="390"/>
                </a:lnTo>
                <a:cubicBezTo>
                  <a:pt x="379" y="390"/>
                  <a:pt x="390" y="379"/>
                  <a:pt x="390" y="366"/>
                </a:cubicBezTo>
                <a:lnTo>
                  <a:pt x="390" y="341"/>
                </a:lnTo>
                <a:lnTo>
                  <a:pt x="458" y="341"/>
                </a:lnTo>
                <a:cubicBezTo>
                  <a:pt x="465" y="341"/>
                  <a:pt x="470" y="336"/>
                  <a:pt x="470" y="330"/>
                </a:cubicBezTo>
                <a:cubicBezTo>
                  <a:pt x="470" y="323"/>
                  <a:pt x="465" y="318"/>
                  <a:pt x="458" y="318"/>
                </a:cubicBezTo>
                <a:lnTo>
                  <a:pt x="458" y="318"/>
                </a:lnTo>
                <a:lnTo>
                  <a:pt x="390" y="318"/>
                </a:lnTo>
                <a:lnTo>
                  <a:pt x="390" y="278"/>
                </a:lnTo>
                <a:lnTo>
                  <a:pt x="458" y="278"/>
                </a:lnTo>
                <a:close/>
              </a:path>
            </a:pathLst>
          </a:custGeom>
          <a:solidFill>
            <a:srgbClr val="5F5D5D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2" name="picture 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49400" y="9387632"/>
            <a:ext cx="312738" cy="258163"/>
          </a:xfrm>
          <a:prstGeom prst="rect">
            <a:avLst/>
          </a:prstGeom>
        </p:spPr>
      </p:pic>
      <p:pic>
        <p:nvPicPr>
          <p:cNvPr id="74" name="picture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49400" y="6390286"/>
            <a:ext cx="312383" cy="257457"/>
          </a:xfrm>
          <a:prstGeom prst="rect">
            <a:avLst/>
          </a:prstGeom>
        </p:spPr>
      </p:pic>
      <p:sp>
        <p:nvSpPr>
          <p:cNvPr id="76" name="path 76"/>
          <p:cNvSpPr/>
          <p:nvPr/>
        </p:nvSpPr>
        <p:spPr>
          <a:xfrm>
            <a:off x="3456618" y="3314152"/>
            <a:ext cx="212666" cy="337635"/>
          </a:xfrm>
          <a:custGeom>
            <a:avLst/>
            <a:gdLst/>
            <a:ahLst/>
            <a:cxnLst/>
            <a:rect l="0" t="0" r="0" b="0"/>
            <a:pathLst>
              <a:path w="334" h="531">
                <a:moveTo>
                  <a:pt x="283" y="276"/>
                </a:moveTo>
                <a:cubicBezTo>
                  <a:pt x="283" y="276"/>
                  <a:pt x="283" y="276"/>
                  <a:pt x="283" y="276"/>
                </a:cubicBezTo>
                <a:lnTo>
                  <a:pt x="283" y="287"/>
                </a:lnTo>
                <a:cubicBezTo>
                  <a:pt x="283" y="291"/>
                  <a:pt x="279" y="294"/>
                  <a:pt x="275" y="293"/>
                </a:cubicBezTo>
                <a:cubicBezTo>
                  <a:pt x="272" y="293"/>
                  <a:pt x="269" y="290"/>
                  <a:pt x="269" y="287"/>
                </a:cubicBezTo>
                <a:lnTo>
                  <a:pt x="269" y="249"/>
                </a:lnTo>
                <a:cubicBezTo>
                  <a:pt x="267" y="235"/>
                  <a:pt x="254" y="225"/>
                  <a:pt x="240" y="226"/>
                </a:cubicBezTo>
                <a:cubicBezTo>
                  <a:pt x="235" y="227"/>
                  <a:pt x="229" y="230"/>
                  <a:pt x="225" y="234"/>
                </a:cubicBezTo>
                <a:cubicBezTo>
                  <a:pt x="219" y="241"/>
                  <a:pt x="216" y="250"/>
                  <a:pt x="218" y="260"/>
                </a:cubicBezTo>
                <a:cubicBezTo>
                  <a:pt x="218" y="264"/>
                  <a:pt x="214" y="267"/>
                  <a:pt x="211" y="267"/>
                </a:cubicBezTo>
                <a:cubicBezTo>
                  <a:pt x="207" y="267"/>
                  <a:pt x="204" y="264"/>
                  <a:pt x="204" y="260"/>
                </a:cubicBezTo>
                <a:lnTo>
                  <a:pt x="204" y="230"/>
                </a:lnTo>
                <a:cubicBezTo>
                  <a:pt x="204" y="215"/>
                  <a:pt x="192" y="204"/>
                  <a:pt x="177" y="204"/>
                </a:cubicBezTo>
                <a:cubicBezTo>
                  <a:pt x="163" y="204"/>
                  <a:pt x="151" y="215"/>
                  <a:pt x="151" y="230"/>
                </a:cubicBezTo>
                <a:lnTo>
                  <a:pt x="151" y="257"/>
                </a:lnTo>
                <a:cubicBezTo>
                  <a:pt x="151" y="260"/>
                  <a:pt x="147" y="263"/>
                  <a:pt x="143" y="263"/>
                </a:cubicBezTo>
                <a:cubicBezTo>
                  <a:pt x="140" y="263"/>
                  <a:pt x="137" y="260"/>
                  <a:pt x="137" y="257"/>
                </a:cubicBezTo>
                <a:lnTo>
                  <a:pt x="137" y="223"/>
                </a:lnTo>
                <a:lnTo>
                  <a:pt x="137" y="127"/>
                </a:lnTo>
                <a:cubicBezTo>
                  <a:pt x="137" y="125"/>
                  <a:pt x="137" y="123"/>
                  <a:pt x="136" y="122"/>
                </a:cubicBezTo>
                <a:cubicBezTo>
                  <a:pt x="135" y="107"/>
                  <a:pt x="122" y="96"/>
                  <a:pt x="108" y="97"/>
                </a:cubicBezTo>
                <a:cubicBezTo>
                  <a:pt x="94" y="98"/>
                  <a:pt x="84" y="110"/>
                  <a:pt x="84" y="123"/>
                </a:cubicBezTo>
                <a:lnTo>
                  <a:pt x="84" y="149"/>
                </a:lnTo>
                <a:cubicBezTo>
                  <a:pt x="83" y="183"/>
                  <a:pt x="84" y="239"/>
                  <a:pt x="84" y="373"/>
                </a:cubicBezTo>
                <a:cubicBezTo>
                  <a:pt x="84" y="376"/>
                  <a:pt x="80" y="379"/>
                  <a:pt x="76" y="379"/>
                </a:cubicBezTo>
                <a:cubicBezTo>
                  <a:pt x="73" y="379"/>
                  <a:pt x="70" y="376"/>
                  <a:pt x="70" y="373"/>
                </a:cubicBezTo>
                <a:lnTo>
                  <a:pt x="70" y="280"/>
                </a:lnTo>
                <a:cubicBezTo>
                  <a:pt x="47" y="279"/>
                  <a:pt x="28" y="297"/>
                  <a:pt x="27" y="319"/>
                </a:cubicBezTo>
                <a:cubicBezTo>
                  <a:pt x="27" y="320"/>
                  <a:pt x="27" y="320"/>
                  <a:pt x="27" y="321"/>
                </a:cubicBezTo>
                <a:lnTo>
                  <a:pt x="27" y="378"/>
                </a:lnTo>
                <a:cubicBezTo>
                  <a:pt x="27" y="463"/>
                  <a:pt x="97" y="531"/>
                  <a:pt x="182" y="530"/>
                </a:cubicBezTo>
                <a:cubicBezTo>
                  <a:pt x="265" y="530"/>
                  <a:pt x="333" y="462"/>
                  <a:pt x="334" y="378"/>
                </a:cubicBezTo>
                <a:lnTo>
                  <a:pt x="334" y="279"/>
                </a:lnTo>
                <a:cubicBezTo>
                  <a:pt x="334" y="265"/>
                  <a:pt x="323" y="253"/>
                  <a:pt x="309" y="252"/>
                </a:cubicBezTo>
                <a:cubicBezTo>
                  <a:pt x="296" y="252"/>
                  <a:pt x="284" y="263"/>
                  <a:pt x="283" y="276"/>
                </a:cubicBezTo>
                <a:moveTo>
                  <a:pt x="45" y="201"/>
                </a:moveTo>
                <a:cubicBezTo>
                  <a:pt x="54" y="201"/>
                  <a:pt x="61" y="193"/>
                  <a:pt x="61" y="184"/>
                </a:cubicBezTo>
                <a:cubicBezTo>
                  <a:pt x="61" y="180"/>
                  <a:pt x="60" y="176"/>
                  <a:pt x="56" y="172"/>
                </a:cubicBezTo>
                <a:cubicBezTo>
                  <a:pt x="25" y="143"/>
                  <a:pt x="24" y="93"/>
                  <a:pt x="54" y="62"/>
                </a:cubicBezTo>
                <a:cubicBezTo>
                  <a:pt x="84" y="31"/>
                  <a:pt x="133" y="30"/>
                  <a:pt x="165" y="60"/>
                </a:cubicBezTo>
                <a:cubicBezTo>
                  <a:pt x="189" y="84"/>
                  <a:pt x="196" y="121"/>
                  <a:pt x="180" y="152"/>
                </a:cubicBezTo>
                <a:cubicBezTo>
                  <a:pt x="176" y="160"/>
                  <a:pt x="178" y="170"/>
                  <a:pt x="186" y="174"/>
                </a:cubicBezTo>
                <a:cubicBezTo>
                  <a:pt x="194" y="178"/>
                  <a:pt x="204" y="176"/>
                  <a:pt x="209" y="168"/>
                </a:cubicBezTo>
                <a:cubicBezTo>
                  <a:pt x="209" y="167"/>
                  <a:pt x="209" y="167"/>
                  <a:pt x="209" y="167"/>
                </a:cubicBezTo>
                <a:cubicBezTo>
                  <a:pt x="237" y="113"/>
                  <a:pt x="216" y="46"/>
                  <a:pt x="161" y="18"/>
                </a:cubicBezTo>
                <a:cubicBezTo>
                  <a:pt x="107" y="-10"/>
                  <a:pt x="40" y="11"/>
                  <a:pt x="12" y="65"/>
                </a:cubicBezTo>
                <a:cubicBezTo>
                  <a:pt x="4" y="81"/>
                  <a:pt x="0" y="98"/>
                  <a:pt x="0" y="116"/>
                </a:cubicBezTo>
                <a:cubicBezTo>
                  <a:pt x="0" y="146"/>
                  <a:pt x="12" y="175"/>
                  <a:pt x="34" y="196"/>
                </a:cubicBezTo>
                <a:cubicBezTo>
                  <a:pt x="37" y="199"/>
                  <a:pt x="41" y="201"/>
                  <a:pt x="45" y="201"/>
                </a:cubicBezTo>
              </a:path>
            </a:pathLst>
          </a:custGeom>
          <a:solidFill>
            <a:srgbClr val="5F5D5D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8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49400" y="3364850"/>
            <a:ext cx="268998" cy="257458"/>
          </a:xfrm>
          <a:prstGeom prst="rect">
            <a:avLst/>
          </a:prstGeom>
        </p:spPr>
      </p:pic>
      <p:sp>
        <p:nvSpPr>
          <p:cNvPr id="80" name="path 80"/>
          <p:cNvSpPr/>
          <p:nvPr/>
        </p:nvSpPr>
        <p:spPr>
          <a:xfrm>
            <a:off x="3435832" y="9375158"/>
            <a:ext cx="254556" cy="253997"/>
          </a:xfrm>
          <a:custGeom>
            <a:avLst/>
            <a:gdLst/>
            <a:ahLst/>
            <a:cxnLst/>
            <a:rect l="0" t="0" r="0" b="0"/>
            <a:pathLst>
              <a:path w="400" h="399">
                <a:moveTo>
                  <a:pt x="354" y="399"/>
                </a:moveTo>
                <a:lnTo>
                  <a:pt x="262" y="399"/>
                </a:lnTo>
                <a:cubicBezTo>
                  <a:pt x="254" y="399"/>
                  <a:pt x="247" y="393"/>
                  <a:pt x="247" y="384"/>
                </a:cubicBezTo>
                <a:cubicBezTo>
                  <a:pt x="247" y="376"/>
                  <a:pt x="254" y="369"/>
                  <a:pt x="262" y="369"/>
                </a:cubicBezTo>
                <a:lnTo>
                  <a:pt x="354" y="369"/>
                </a:lnTo>
                <a:cubicBezTo>
                  <a:pt x="362" y="369"/>
                  <a:pt x="369" y="362"/>
                  <a:pt x="369" y="354"/>
                </a:cubicBezTo>
                <a:lnTo>
                  <a:pt x="369" y="277"/>
                </a:lnTo>
                <a:cubicBezTo>
                  <a:pt x="369" y="269"/>
                  <a:pt x="376" y="262"/>
                  <a:pt x="384" y="262"/>
                </a:cubicBezTo>
                <a:cubicBezTo>
                  <a:pt x="392" y="262"/>
                  <a:pt x="399" y="269"/>
                  <a:pt x="399" y="277"/>
                </a:cubicBezTo>
                <a:lnTo>
                  <a:pt x="399" y="354"/>
                </a:lnTo>
                <a:cubicBezTo>
                  <a:pt x="400" y="378"/>
                  <a:pt x="379" y="399"/>
                  <a:pt x="354" y="399"/>
                </a:cubicBezTo>
                <a:moveTo>
                  <a:pt x="330" y="115"/>
                </a:moveTo>
                <a:cubicBezTo>
                  <a:pt x="339" y="115"/>
                  <a:pt x="348" y="123"/>
                  <a:pt x="347" y="134"/>
                </a:cubicBezTo>
                <a:lnTo>
                  <a:pt x="347" y="277"/>
                </a:lnTo>
                <a:cubicBezTo>
                  <a:pt x="347" y="287"/>
                  <a:pt x="339" y="295"/>
                  <a:pt x="329" y="295"/>
                </a:cubicBezTo>
                <a:lnTo>
                  <a:pt x="87" y="295"/>
                </a:lnTo>
                <a:cubicBezTo>
                  <a:pt x="77" y="295"/>
                  <a:pt x="69" y="287"/>
                  <a:pt x="69" y="277"/>
                </a:cubicBezTo>
                <a:lnTo>
                  <a:pt x="69" y="134"/>
                </a:lnTo>
                <a:cubicBezTo>
                  <a:pt x="69" y="123"/>
                  <a:pt x="77" y="115"/>
                  <a:pt x="87" y="115"/>
                </a:cubicBezTo>
                <a:lnTo>
                  <a:pt x="142" y="115"/>
                </a:lnTo>
                <a:cubicBezTo>
                  <a:pt x="147" y="112"/>
                  <a:pt x="152" y="107"/>
                  <a:pt x="157" y="98"/>
                </a:cubicBezTo>
                <a:cubicBezTo>
                  <a:pt x="163" y="87"/>
                  <a:pt x="168" y="86"/>
                  <a:pt x="170" y="86"/>
                </a:cubicBezTo>
                <a:cubicBezTo>
                  <a:pt x="171" y="86"/>
                  <a:pt x="171" y="86"/>
                  <a:pt x="171" y="87"/>
                </a:cubicBezTo>
                <a:lnTo>
                  <a:pt x="235" y="87"/>
                </a:lnTo>
                <a:cubicBezTo>
                  <a:pt x="235" y="87"/>
                  <a:pt x="255" y="87"/>
                  <a:pt x="261" y="98"/>
                </a:cubicBezTo>
                <a:cubicBezTo>
                  <a:pt x="266" y="107"/>
                  <a:pt x="270" y="112"/>
                  <a:pt x="275" y="115"/>
                </a:cubicBezTo>
                <a:lnTo>
                  <a:pt x="330" y="115"/>
                </a:lnTo>
                <a:close/>
                <a:moveTo>
                  <a:pt x="208" y="161"/>
                </a:moveTo>
                <a:cubicBezTo>
                  <a:pt x="194" y="161"/>
                  <a:pt x="180" y="169"/>
                  <a:pt x="173" y="181"/>
                </a:cubicBezTo>
                <a:cubicBezTo>
                  <a:pt x="166" y="193"/>
                  <a:pt x="166" y="209"/>
                  <a:pt x="173" y="221"/>
                </a:cubicBezTo>
                <a:cubicBezTo>
                  <a:pt x="181" y="233"/>
                  <a:pt x="194" y="241"/>
                  <a:pt x="208" y="241"/>
                </a:cubicBezTo>
                <a:cubicBezTo>
                  <a:pt x="231" y="241"/>
                  <a:pt x="249" y="223"/>
                  <a:pt x="249" y="201"/>
                </a:cubicBezTo>
                <a:cubicBezTo>
                  <a:pt x="249" y="191"/>
                  <a:pt x="245" y="180"/>
                  <a:pt x="237" y="173"/>
                </a:cubicBezTo>
                <a:cubicBezTo>
                  <a:pt x="230" y="166"/>
                  <a:pt x="219" y="161"/>
                  <a:pt x="208" y="161"/>
                </a:cubicBezTo>
                <a:lnTo>
                  <a:pt x="208" y="161"/>
                </a:lnTo>
                <a:close/>
                <a:moveTo>
                  <a:pt x="301" y="181"/>
                </a:moveTo>
                <a:cubicBezTo>
                  <a:pt x="307" y="181"/>
                  <a:pt x="313" y="178"/>
                  <a:pt x="316" y="173"/>
                </a:cubicBezTo>
                <a:cubicBezTo>
                  <a:pt x="319" y="167"/>
                  <a:pt x="319" y="161"/>
                  <a:pt x="316" y="156"/>
                </a:cubicBezTo>
                <a:cubicBezTo>
                  <a:pt x="313" y="150"/>
                  <a:pt x="307" y="147"/>
                  <a:pt x="301" y="147"/>
                </a:cubicBezTo>
                <a:cubicBezTo>
                  <a:pt x="291" y="147"/>
                  <a:pt x="283" y="155"/>
                  <a:pt x="283" y="164"/>
                </a:cubicBezTo>
                <a:cubicBezTo>
                  <a:pt x="283" y="173"/>
                  <a:pt x="291" y="181"/>
                  <a:pt x="301" y="181"/>
                </a:cubicBezTo>
                <a:lnTo>
                  <a:pt x="301" y="181"/>
                </a:lnTo>
                <a:close/>
                <a:moveTo>
                  <a:pt x="123" y="399"/>
                </a:moveTo>
                <a:lnTo>
                  <a:pt x="46" y="399"/>
                </a:lnTo>
                <a:cubicBezTo>
                  <a:pt x="33" y="399"/>
                  <a:pt x="22" y="395"/>
                  <a:pt x="13" y="386"/>
                </a:cubicBezTo>
                <a:cubicBezTo>
                  <a:pt x="4" y="377"/>
                  <a:pt x="0" y="366"/>
                  <a:pt x="0" y="353"/>
                </a:cubicBezTo>
                <a:lnTo>
                  <a:pt x="0" y="276"/>
                </a:lnTo>
                <a:cubicBezTo>
                  <a:pt x="0" y="268"/>
                  <a:pt x="7" y="261"/>
                  <a:pt x="15" y="261"/>
                </a:cubicBezTo>
                <a:cubicBezTo>
                  <a:pt x="23" y="261"/>
                  <a:pt x="30" y="268"/>
                  <a:pt x="30" y="276"/>
                </a:cubicBezTo>
                <a:lnTo>
                  <a:pt x="30" y="353"/>
                </a:lnTo>
                <a:cubicBezTo>
                  <a:pt x="30" y="361"/>
                  <a:pt x="37" y="368"/>
                  <a:pt x="45" y="368"/>
                </a:cubicBezTo>
                <a:lnTo>
                  <a:pt x="122" y="368"/>
                </a:lnTo>
                <a:cubicBezTo>
                  <a:pt x="130" y="368"/>
                  <a:pt x="137" y="375"/>
                  <a:pt x="137" y="383"/>
                </a:cubicBezTo>
                <a:cubicBezTo>
                  <a:pt x="138" y="392"/>
                  <a:pt x="131" y="398"/>
                  <a:pt x="123" y="399"/>
                </a:cubicBezTo>
                <a:lnTo>
                  <a:pt x="123" y="399"/>
                </a:lnTo>
                <a:close/>
                <a:moveTo>
                  <a:pt x="15" y="138"/>
                </a:moveTo>
                <a:cubicBezTo>
                  <a:pt x="6" y="138"/>
                  <a:pt x="0" y="132"/>
                  <a:pt x="0" y="123"/>
                </a:cubicBezTo>
                <a:lnTo>
                  <a:pt x="0" y="45"/>
                </a:lnTo>
                <a:cubicBezTo>
                  <a:pt x="0" y="20"/>
                  <a:pt x="21" y="0"/>
                  <a:pt x="46" y="0"/>
                </a:cubicBezTo>
                <a:lnTo>
                  <a:pt x="123" y="0"/>
                </a:lnTo>
                <a:cubicBezTo>
                  <a:pt x="131" y="0"/>
                  <a:pt x="138" y="6"/>
                  <a:pt x="138" y="14"/>
                </a:cubicBezTo>
                <a:cubicBezTo>
                  <a:pt x="138" y="22"/>
                  <a:pt x="131" y="29"/>
                  <a:pt x="123" y="29"/>
                </a:cubicBezTo>
                <a:lnTo>
                  <a:pt x="46" y="29"/>
                </a:lnTo>
                <a:cubicBezTo>
                  <a:pt x="37" y="30"/>
                  <a:pt x="31" y="36"/>
                  <a:pt x="31" y="44"/>
                </a:cubicBezTo>
                <a:lnTo>
                  <a:pt x="31" y="121"/>
                </a:lnTo>
                <a:cubicBezTo>
                  <a:pt x="31" y="130"/>
                  <a:pt x="24" y="137"/>
                  <a:pt x="15" y="138"/>
                </a:cubicBezTo>
                <a:moveTo>
                  <a:pt x="384" y="138"/>
                </a:moveTo>
                <a:cubicBezTo>
                  <a:pt x="376" y="138"/>
                  <a:pt x="370" y="132"/>
                  <a:pt x="369" y="123"/>
                </a:cubicBezTo>
                <a:lnTo>
                  <a:pt x="369" y="45"/>
                </a:lnTo>
                <a:cubicBezTo>
                  <a:pt x="369" y="37"/>
                  <a:pt x="362" y="31"/>
                  <a:pt x="354" y="30"/>
                </a:cubicBezTo>
                <a:lnTo>
                  <a:pt x="262" y="30"/>
                </a:lnTo>
                <a:cubicBezTo>
                  <a:pt x="254" y="30"/>
                  <a:pt x="247" y="24"/>
                  <a:pt x="247" y="15"/>
                </a:cubicBezTo>
                <a:cubicBezTo>
                  <a:pt x="247" y="8"/>
                  <a:pt x="253" y="0"/>
                  <a:pt x="261" y="0"/>
                </a:cubicBezTo>
                <a:lnTo>
                  <a:pt x="353" y="0"/>
                </a:lnTo>
                <a:cubicBezTo>
                  <a:pt x="379" y="0"/>
                  <a:pt x="399" y="20"/>
                  <a:pt x="399" y="45"/>
                </a:cubicBezTo>
                <a:lnTo>
                  <a:pt x="399" y="122"/>
                </a:lnTo>
                <a:cubicBezTo>
                  <a:pt x="400" y="130"/>
                  <a:pt x="393" y="137"/>
                  <a:pt x="384" y="138"/>
                </a:cubicBezTo>
                <a:moveTo>
                  <a:pt x="83" y="105"/>
                </a:moveTo>
                <a:lnTo>
                  <a:pt x="118" y="105"/>
                </a:lnTo>
                <a:lnTo>
                  <a:pt x="118" y="88"/>
                </a:lnTo>
                <a:lnTo>
                  <a:pt x="83" y="88"/>
                </a:lnTo>
                <a:lnTo>
                  <a:pt x="83" y="105"/>
                </a:lnTo>
                <a:close/>
              </a:path>
            </a:pathLst>
          </a:custGeom>
          <a:solidFill>
            <a:srgbClr val="5F5D5D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2" name="path 82"/>
          <p:cNvSpPr/>
          <p:nvPr/>
        </p:nvSpPr>
        <p:spPr>
          <a:xfrm>
            <a:off x="629787" y="9775000"/>
            <a:ext cx="3108838" cy="7199"/>
          </a:xfrm>
          <a:custGeom>
            <a:avLst/>
            <a:gdLst/>
            <a:ahLst/>
            <a:cxnLst/>
            <a:rect l="0" t="0" r="0" b="0"/>
            <a:pathLst>
              <a:path w="4895" h="11">
                <a:moveTo>
                  <a:pt x="5" y="5"/>
                </a:moveTo>
                <a:lnTo>
                  <a:pt x="4890" y="5"/>
                </a:lnTo>
              </a:path>
            </a:pathLst>
          </a:custGeom>
          <a:noFill/>
          <a:ln w="7199" cap="rnd">
            <a:solidFill>
              <a:srgbClr val="B6B6B7"/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path 84"/>
          <p:cNvSpPr/>
          <p:nvPr/>
        </p:nvSpPr>
        <p:spPr>
          <a:xfrm>
            <a:off x="629787" y="3818965"/>
            <a:ext cx="3108838" cy="7199"/>
          </a:xfrm>
          <a:custGeom>
            <a:avLst/>
            <a:gdLst/>
            <a:ahLst/>
            <a:cxnLst/>
            <a:rect l="0" t="0" r="0" b="0"/>
            <a:pathLst>
              <a:path w="4895" h="11">
                <a:moveTo>
                  <a:pt x="5" y="5"/>
                </a:moveTo>
                <a:lnTo>
                  <a:pt x="4890" y="5"/>
                </a:lnTo>
              </a:path>
            </a:pathLst>
          </a:custGeom>
          <a:noFill/>
          <a:ln w="7199" cap="rnd">
            <a:solidFill>
              <a:srgbClr val="B6B6B7"/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path 86"/>
          <p:cNvSpPr/>
          <p:nvPr/>
        </p:nvSpPr>
        <p:spPr>
          <a:xfrm>
            <a:off x="629787" y="6799985"/>
            <a:ext cx="3108838" cy="7199"/>
          </a:xfrm>
          <a:custGeom>
            <a:avLst/>
            <a:gdLst/>
            <a:ahLst/>
            <a:cxnLst/>
            <a:rect l="0" t="0" r="0" b="0"/>
            <a:pathLst>
              <a:path w="4895" h="11">
                <a:moveTo>
                  <a:pt x="5" y="5"/>
                </a:moveTo>
                <a:lnTo>
                  <a:pt x="4890" y="5"/>
                </a:lnTo>
              </a:path>
            </a:pathLst>
          </a:custGeom>
          <a:noFill/>
          <a:ln w="7199" cap="rnd">
            <a:solidFill>
              <a:srgbClr val="B6B6B7"/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8"/>
          <p:cNvSpPr/>
          <p:nvPr/>
        </p:nvSpPr>
        <p:spPr>
          <a:xfrm>
            <a:off x="601807" y="658583"/>
            <a:ext cx="6957867" cy="16979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2800" b="1" kern="0" spc="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AI智能重建,还原真实</a:t>
            </a:r>
            <a:r>
              <a:rPr sz="2800" b="1" kern="0" spc="-1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结构</a:t>
            </a:r>
            <a:endParaRPr sz="2800" dirty="0">
              <a:cs typeface="+mn-ea"/>
              <a:sym typeface="+mn-lt"/>
            </a:endParaRPr>
          </a:p>
          <a:p>
            <a:pPr marL="13335" algn="l" rtl="0" eaLnBrk="0">
              <a:lnSpc>
                <a:spcPts val="1720"/>
              </a:lnSpc>
              <a:spcBef>
                <a:spcPts val="280"/>
              </a:spcBef>
            </a:pPr>
            <a:r>
              <a:rPr sz="1100" b="1" kern="0" spc="-2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AI</a:t>
            </a:r>
            <a:r>
              <a:rPr sz="1100" kern="0" spc="-2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2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INTELLIGENT</a:t>
            </a:r>
            <a:r>
              <a:rPr sz="1100" kern="0" spc="-2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2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RE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CONSTRUCTION,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RESTORING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THE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REAL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STRUCTURE</a:t>
            </a:r>
            <a:endParaRPr sz="1100" dirty="0">
              <a:cs typeface="+mn-ea"/>
              <a:sym typeface="+mn-lt"/>
            </a:endParaRPr>
          </a:p>
          <a:p>
            <a:pPr algn="l" rtl="0" eaLnBrk="0">
              <a:lnSpc>
                <a:spcPct val="123000"/>
              </a:lnSpc>
            </a:pPr>
            <a:endParaRPr sz="800" dirty="0">
              <a:cs typeface="+mn-ea"/>
              <a:sym typeface="+mn-lt"/>
            </a:endParaRPr>
          </a:p>
          <a:p>
            <a:pPr marL="1191895" algn="l" rtl="0" eaLnBrk="0">
              <a:lnSpc>
                <a:spcPct val="94000"/>
              </a:lnSpc>
              <a:spcBef>
                <a:spcPts val="275"/>
              </a:spcBef>
            </a:pPr>
            <a:r>
              <a:rPr sz="9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WT-Recon</a:t>
            </a:r>
            <a:r>
              <a:rPr sz="900" kern="0" spc="5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9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Ultra软件采用新一代神经网络算法</a:t>
            </a:r>
            <a:r>
              <a:rPr sz="9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，彻底解决工业CT三大核心痛点：</a:t>
            </a:r>
            <a:endParaRPr sz="900" dirty="0">
              <a:cs typeface="+mn-ea"/>
              <a:sym typeface="+mn-lt"/>
            </a:endParaRPr>
          </a:p>
          <a:p>
            <a:pPr marL="2688590" algn="l" rtl="0" eaLnBrk="0">
              <a:lnSpc>
                <a:spcPct val="88000"/>
              </a:lnSpc>
              <a:spcBef>
                <a:spcPts val="1185"/>
              </a:spcBef>
            </a:pPr>
            <a:r>
              <a:rPr sz="1300" b="1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智能噪声抑制</a:t>
            </a:r>
            <a:endParaRPr sz="1300" dirty="0">
              <a:cs typeface="+mn-ea"/>
              <a:sym typeface="+mn-lt"/>
            </a:endParaRPr>
          </a:p>
          <a:p>
            <a:pPr marL="1104265" algn="l" rtl="0" eaLnBrk="0">
              <a:lnSpc>
                <a:spcPct val="94000"/>
              </a:lnSpc>
              <a:spcBef>
                <a:spcPts val="455"/>
              </a:spcBef>
            </a:pPr>
            <a:r>
              <a:rPr sz="9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通过深度学习的模型，信噪比提升300%，扫描速度提升≥50倍,相比传统</a:t>
            </a:r>
            <a:r>
              <a:rPr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滤波保留更多细节</a:t>
            </a:r>
            <a:endParaRPr sz="900" dirty="0">
              <a:cs typeface="+mn-ea"/>
              <a:sym typeface="+mn-lt"/>
            </a:endParaRPr>
          </a:p>
        </p:txBody>
      </p:sp>
      <p:graphicFrame>
        <p:nvGraphicFramePr>
          <p:cNvPr id="90" name="table 90"/>
          <p:cNvGraphicFramePr>
            <a:graphicFrameLocks noGrp="1"/>
          </p:cNvGraphicFramePr>
          <p:nvPr/>
        </p:nvGraphicFramePr>
        <p:xfrm>
          <a:off x="3859200" y="8157466"/>
          <a:ext cx="3072764" cy="1694179"/>
        </p:xfrm>
        <a:graphic>
          <a:graphicData uri="http://schemas.openxmlformats.org/drawingml/2006/table">
            <a:tbl>
              <a:tblPr/>
              <a:tblGrid>
                <a:gridCol w="3072764"/>
              </a:tblGrid>
              <a:tr h="148082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DDDD"/>
                    </a:solidFill>
                  </a:tcPr>
                </a:tc>
              </a:tr>
              <a:tr h="21335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0000"/>
                        </a:lnSpc>
                      </a:pPr>
                      <a:endParaRPr sz="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1380490" algn="l" rtl="0" eaLnBrk="0">
                        <a:lnSpc>
                          <a:spcPct val="94000"/>
                        </a:lnSpc>
                      </a:pPr>
                      <a:r>
                        <a:rPr sz="800" kern="0" spc="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28S</a:t>
                      </a:r>
                      <a:r>
                        <a:rPr lang="en-US" sz="800" kern="0" spc="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sz="800" kern="0" spc="0" dirty="0" err="1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AI重建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2" name="table 92"/>
          <p:cNvGraphicFramePr>
            <a:graphicFrameLocks noGrp="1"/>
          </p:cNvGraphicFramePr>
          <p:nvPr/>
        </p:nvGraphicFramePr>
        <p:xfrm>
          <a:off x="623020" y="8157466"/>
          <a:ext cx="3072764" cy="1694179"/>
        </p:xfrm>
        <a:graphic>
          <a:graphicData uri="http://schemas.openxmlformats.org/drawingml/2006/table">
            <a:tbl>
              <a:tblPr/>
              <a:tblGrid>
                <a:gridCol w="3072764"/>
              </a:tblGrid>
              <a:tr h="148082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DDDD"/>
                    </a:solidFill>
                  </a:tcPr>
                </a:tc>
              </a:tr>
              <a:tr h="21335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0000"/>
                        </a:lnSpc>
                      </a:pPr>
                      <a:endParaRPr sz="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1372235" algn="l" rtl="0" eaLnBrk="0">
                        <a:lnSpc>
                          <a:spcPct val="94000"/>
                        </a:lnSpc>
                      </a:pPr>
                      <a:r>
                        <a:rPr sz="800" kern="0" spc="-2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28S原图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4" name="picture 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711479" y="8234890"/>
            <a:ext cx="2895897" cy="1403287"/>
          </a:xfrm>
          <a:prstGeom prst="rect">
            <a:avLst/>
          </a:prstGeom>
        </p:spPr>
      </p:pic>
      <p:pic>
        <p:nvPicPr>
          <p:cNvPr id="96" name="picture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947659" y="8234890"/>
            <a:ext cx="2895896" cy="1403287"/>
          </a:xfrm>
          <a:prstGeom prst="rect">
            <a:avLst/>
          </a:prstGeom>
        </p:spPr>
      </p:pic>
      <p:graphicFrame>
        <p:nvGraphicFramePr>
          <p:cNvPr id="98" name="table 98"/>
          <p:cNvGraphicFramePr>
            <a:graphicFrameLocks noGrp="1"/>
          </p:cNvGraphicFramePr>
          <p:nvPr/>
        </p:nvGraphicFramePr>
        <p:xfrm>
          <a:off x="5115185" y="6262044"/>
          <a:ext cx="1816734" cy="1818004"/>
        </p:xfrm>
        <a:graphic>
          <a:graphicData uri="http://schemas.openxmlformats.org/drawingml/2006/table">
            <a:tbl>
              <a:tblPr/>
              <a:tblGrid>
                <a:gridCol w="1816734"/>
              </a:tblGrid>
              <a:tr h="18180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685800" algn="l" rtl="0" eaLnBrk="0">
                        <a:lnSpc>
                          <a:spcPct val="94000"/>
                        </a:lnSpc>
                        <a:spcBef>
                          <a:spcPts val="5"/>
                        </a:spcBef>
                      </a:pPr>
                      <a:r>
                        <a:rPr sz="800" kern="0" spc="-3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576S原图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0" name="table 100"/>
          <p:cNvGraphicFramePr>
            <a:graphicFrameLocks noGrp="1"/>
          </p:cNvGraphicFramePr>
          <p:nvPr/>
        </p:nvGraphicFramePr>
        <p:xfrm>
          <a:off x="5115185" y="4350174"/>
          <a:ext cx="1816735" cy="1827529"/>
        </p:xfrm>
        <a:graphic>
          <a:graphicData uri="http://schemas.openxmlformats.org/drawingml/2006/table">
            <a:tbl>
              <a:tblPr/>
              <a:tblGrid>
                <a:gridCol w="1816735"/>
              </a:tblGrid>
              <a:tr h="16275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9000"/>
                        </a:lnSpc>
                      </a:pPr>
                      <a:endParaRPr sz="1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661670" algn="l" rtl="0" eaLnBrk="0">
                        <a:lnSpc>
                          <a:spcPct val="94000"/>
                        </a:lnSpc>
                      </a:pPr>
                      <a:r>
                        <a:rPr sz="800" kern="0" spc="-4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15MIN原图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2" name="table 102"/>
          <p:cNvGraphicFramePr>
            <a:graphicFrameLocks noGrp="1"/>
          </p:cNvGraphicFramePr>
          <p:nvPr/>
        </p:nvGraphicFramePr>
        <p:xfrm>
          <a:off x="2869098" y="6262044"/>
          <a:ext cx="1816734" cy="1818004"/>
        </p:xfrm>
        <a:graphic>
          <a:graphicData uri="http://schemas.openxmlformats.org/drawingml/2006/table">
            <a:tbl>
              <a:tblPr/>
              <a:tblGrid>
                <a:gridCol w="1816734"/>
              </a:tblGrid>
              <a:tr h="18180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6000"/>
                        </a:lnSpc>
                      </a:pPr>
                      <a:endParaRPr sz="1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677545" algn="l" rtl="0" eaLnBrk="0">
                        <a:lnSpc>
                          <a:spcPct val="94000"/>
                        </a:lnSpc>
                      </a:pPr>
                      <a:r>
                        <a:rPr sz="800" kern="0" spc="-4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18S</a:t>
                      </a:r>
                      <a:r>
                        <a:rPr lang="en-US" sz="800" kern="0" spc="-4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sz="800" kern="0" spc="-40" dirty="0" err="1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AI重建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4" name="table 104"/>
          <p:cNvGraphicFramePr>
            <a:graphicFrameLocks noGrp="1"/>
          </p:cNvGraphicFramePr>
          <p:nvPr/>
        </p:nvGraphicFramePr>
        <p:xfrm>
          <a:off x="2869098" y="4350174"/>
          <a:ext cx="1816735" cy="1827528"/>
        </p:xfrm>
        <a:graphic>
          <a:graphicData uri="http://schemas.openxmlformats.org/drawingml/2006/table">
            <a:tbl>
              <a:tblPr/>
              <a:tblGrid>
                <a:gridCol w="1816735"/>
              </a:tblGrid>
              <a:tr h="162813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938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5000"/>
                        </a:lnSpc>
                      </a:pPr>
                      <a:endParaRPr sz="1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669290" algn="l" rtl="0" eaLnBrk="0">
                        <a:lnSpc>
                          <a:spcPct val="94000"/>
                        </a:lnSpc>
                        <a:spcBef>
                          <a:spcPts val="0"/>
                        </a:spcBef>
                      </a:pPr>
                      <a:r>
                        <a:rPr sz="800" kern="0" spc="-3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36S</a:t>
                      </a:r>
                      <a:r>
                        <a:rPr lang="en-US" sz="800" kern="0" spc="-3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sz="800" kern="0" spc="-30" dirty="0" err="1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AI重建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6" name="table 106"/>
          <p:cNvGraphicFramePr>
            <a:graphicFrameLocks noGrp="1"/>
          </p:cNvGraphicFramePr>
          <p:nvPr/>
        </p:nvGraphicFramePr>
        <p:xfrm>
          <a:off x="623020" y="6262044"/>
          <a:ext cx="1816735" cy="1818004"/>
        </p:xfrm>
        <a:graphic>
          <a:graphicData uri="http://schemas.openxmlformats.org/drawingml/2006/table">
            <a:tbl>
              <a:tblPr/>
              <a:tblGrid>
                <a:gridCol w="1816735"/>
              </a:tblGrid>
              <a:tr h="18180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727075" algn="l" rtl="0" eaLnBrk="0">
                        <a:lnSpc>
                          <a:spcPct val="94000"/>
                        </a:lnSpc>
                        <a:spcBef>
                          <a:spcPts val="5"/>
                        </a:spcBef>
                      </a:pPr>
                      <a:r>
                        <a:rPr sz="800" kern="0" spc="-4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18S原图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8" name="table 108"/>
          <p:cNvGraphicFramePr>
            <a:graphicFrameLocks noGrp="1"/>
          </p:cNvGraphicFramePr>
          <p:nvPr/>
        </p:nvGraphicFramePr>
        <p:xfrm>
          <a:off x="623020" y="4350174"/>
          <a:ext cx="1816735" cy="1827529"/>
        </p:xfrm>
        <a:graphic>
          <a:graphicData uri="http://schemas.openxmlformats.org/drawingml/2006/table">
            <a:tbl>
              <a:tblPr/>
              <a:tblGrid>
                <a:gridCol w="1816735"/>
              </a:tblGrid>
              <a:tr h="16275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9000"/>
                        </a:lnSpc>
                      </a:pPr>
                      <a:endParaRPr sz="1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718820" algn="l" rtl="0" eaLnBrk="0">
                        <a:lnSpc>
                          <a:spcPct val="94000"/>
                        </a:lnSpc>
                      </a:pPr>
                      <a:r>
                        <a:rPr sz="800" kern="0" spc="-2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36S原图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0" name="picture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203644" y="6342439"/>
            <a:ext cx="1639908" cy="1521792"/>
          </a:xfrm>
          <a:prstGeom prst="rect">
            <a:avLst/>
          </a:prstGeom>
        </p:spPr>
      </p:pic>
      <p:pic>
        <p:nvPicPr>
          <p:cNvPr id="112" name="picture 1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957558" y="6342439"/>
            <a:ext cx="1639908" cy="1521792"/>
          </a:xfrm>
          <a:prstGeom prst="rect">
            <a:avLst/>
          </a:prstGeom>
        </p:spPr>
      </p:pic>
      <p:pic>
        <p:nvPicPr>
          <p:cNvPr id="114" name="picture 1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11479" y="6342439"/>
            <a:ext cx="1639907" cy="1521792"/>
          </a:xfrm>
          <a:prstGeom prst="rect">
            <a:avLst/>
          </a:prstGeom>
        </p:spPr>
      </p:pic>
      <p:pic>
        <p:nvPicPr>
          <p:cNvPr id="116" name="picture 1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5203644" y="4430570"/>
            <a:ext cx="1639908" cy="1521791"/>
          </a:xfrm>
          <a:prstGeom prst="rect">
            <a:avLst/>
          </a:prstGeom>
        </p:spPr>
      </p:pic>
      <p:pic>
        <p:nvPicPr>
          <p:cNvPr id="118" name="picture 1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957558" y="4430570"/>
            <a:ext cx="1639908" cy="1521791"/>
          </a:xfrm>
          <a:prstGeom prst="rect">
            <a:avLst/>
          </a:prstGeom>
        </p:spPr>
      </p:pic>
      <p:pic>
        <p:nvPicPr>
          <p:cNvPr id="120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11479" y="4430570"/>
            <a:ext cx="1639907" cy="1521791"/>
          </a:xfrm>
          <a:prstGeom prst="rect">
            <a:avLst/>
          </a:prstGeom>
        </p:spPr>
      </p:pic>
      <p:pic>
        <p:nvPicPr>
          <p:cNvPr id="122" name="picture 1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3171333" y="2450493"/>
            <a:ext cx="1212357" cy="1016438"/>
          </a:xfrm>
          <a:prstGeom prst="rect">
            <a:avLst/>
          </a:prstGeom>
        </p:spPr>
      </p:pic>
      <p:sp>
        <p:nvSpPr>
          <p:cNvPr id="124" name="textbox 124"/>
          <p:cNvSpPr/>
          <p:nvPr/>
        </p:nvSpPr>
        <p:spPr>
          <a:xfrm>
            <a:off x="4857484" y="3234862"/>
            <a:ext cx="2082164" cy="5086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4000"/>
              </a:lnSpc>
            </a:pPr>
            <a:endParaRPr sz="100" dirty="0">
              <a:cs typeface="+mn-ea"/>
              <a:sym typeface="+mn-lt"/>
            </a:endParaRPr>
          </a:p>
          <a:p>
            <a:pPr marL="13970" indent="-1270" rtl="0" eaLnBrk="0">
              <a:lnSpc>
                <a:spcPct val="120000"/>
              </a:lnSpc>
              <a:tabLst>
                <a:tab pos="1270635" algn="l"/>
              </a:tabLst>
            </a:pPr>
            <a:r>
              <a:rPr sz="900" kern="0" spc="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在不同扫描模式下，将AI技术</a:t>
            </a:r>
            <a:r>
              <a:rPr sz="900" kern="0" spc="-1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融入重建过</a:t>
            </a:r>
            <a:r>
              <a:rPr sz="900" kern="0" spc="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程，基于系统特性的自适应重建</a:t>
            </a:r>
            <a:r>
              <a:rPr sz="900" kern="0" spc="-1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，得到高质量的重建图像</a:t>
            </a:r>
            <a:endParaRPr sz="900" dirty="0">
              <a:cs typeface="+mn-ea"/>
              <a:sym typeface="+mn-lt"/>
            </a:endParaRPr>
          </a:p>
        </p:txBody>
      </p:sp>
      <p:sp>
        <p:nvSpPr>
          <p:cNvPr id="126" name="textbox 126"/>
          <p:cNvSpPr/>
          <p:nvPr/>
        </p:nvSpPr>
        <p:spPr>
          <a:xfrm>
            <a:off x="618430" y="3234862"/>
            <a:ext cx="1912620" cy="5086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4000"/>
              </a:lnSpc>
            </a:pPr>
            <a:endParaRPr sz="100" dirty="0">
              <a:cs typeface="+mn-ea"/>
              <a:sym typeface="+mn-lt"/>
            </a:endParaRPr>
          </a:p>
          <a:p>
            <a:pPr marL="12700" indent="12065" algn="l" rtl="0" eaLnBrk="0">
              <a:lnSpc>
                <a:spcPct val="120000"/>
              </a:lnSpc>
            </a:pPr>
            <a:r>
              <a:rPr sz="900" kern="0" spc="1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自研的</a:t>
            </a:r>
            <a:r>
              <a:rPr lang="en-US" sz="900" kern="0" spc="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WTPI</a:t>
            </a:r>
            <a:r>
              <a:rPr lang="en-US" sz="9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9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AI</a:t>
            </a:r>
            <a:r>
              <a:rPr lang="en-US" sz="9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AR</a:t>
            </a:r>
            <a:r>
              <a:rPr sz="900" kern="0" spc="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技术，可识别</a:t>
            </a:r>
            <a:r>
              <a:rPr sz="9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并修</a:t>
            </a:r>
            <a:r>
              <a:rPr sz="900" kern="0" spc="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复10类常见伪影 ，支持环状/金属/硬</a:t>
            </a:r>
            <a:r>
              <a:rPr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化/散射/运动伪影消除</a:t>
            </a:r>
            <a:endParaRPr sz="900" dirty="0">
              <a:cs typeface="+mn-ea"/>
              <a:sym typeface="+mn-lt"/>
            </a:endParaRPr>
          </a:p>
        </p:txBody>
      </p:sp>
      <p:sp>
        <p:nvSpPr>
          <p:cNvPr id="128" name="textbox 128"/>
          <p:cNvSpPr/>
          <p:nvPr/>
        </p:nvSpPr>
        <p:spPr>
          <a:xfrm>
            <a:off x="1382811" y="4027178"/>
            <a:ext cx="4793615" cy="1549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94000"/>
              </a:lnSpc>
            </a:pPr>
            <a:r>
              <a:rPr sz="9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从微米级缺陷检测到复合材料分析，WT-</a:t>
            </a:r>
            <a:r>
              <a:rPr sz="9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Recon</a:t>
            </a:r>
            <a:r>
              <a:rPr sz="900" kern="0" spc="5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9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Ultra软件包为您提供最接近物理真实的成像结果</a:t>
            </a:r>
            <a:endParaRPr sz="900" dirty="0">
              <a:cs typeface="+mn-ea"/>
              <a:sym typeface="+mn-lt"/>
            </a:endParaRPr>
          </a:p>
        </p:txBody>
      </p:sp>
      <p:sp>
        <p:nvSpPr>
          <p:cNvPr id="130" name="textbox 130"/>
          <p:cNvSpPr/>
          <p:nvPr/>
        </p:nvSpPr>
        <p:spPr>
          <a:xfrm>
            <a:off x="5219743" y="2972062"/>
            <a:ext cx="1731645" cy="2012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9000"/>
              </a:lnSpc>
            </a:pPr>
            <a:r>
              <a:rPr sz="1300" b="1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多种解析/迭代重建技术</a:t>
            </a:r>
            <a:endParaRPr sz="1300" dirty="0">
              <a:cs typeface="+mn-ea"/>
              <a:sym typeface="+mn-lt"/>
            </a:endParaRPr>
          </a:p>
        </p:txBody>
      </p:sp>
      <p:sp>
        <p:nvSpPr>
          <p:cNvPr id="132" name="textbox 132"/>
          <p:cNvSpPr/>
          <p:nvPr/>
        </p:nvSpPr>
        <p:spPr>
          <a:xfrm>
            <a:off x="635480" y="2971181"/>
            <a:ext cx="1709420" cy="2032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1300" b="1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自适应/交互式伪影</a:t>
            </a:r>
            <a:r>
              <a:rPr sz="1300" b="1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校正</a:t>
            </a:r>
            <a:endParaRPr sz="1300" dirty="0">
              <a:cs typeface="+mn-ea"/>
              <a:sym typeface="+mn-lt"/>
            </a:endParaRPr>
          </a:p>
        </p:txBody>
      </p:sp>
      <p:grpSp>
        <p:nvGrpSpPr>
          <p:cNvPr id="2" name="group 2"/>
          <p:cNvGrpSpPr/>
          <p:nvPr/>
        </p:nvGrpSpPr>
        <p:grpSpPr>
          <a:xfrm rot="21600000">
            <a:off x="3615688" y="2799708"/>
            <a:ext cx="323646" cy="323643"/>
            <a:chOff x="0" y="0"/>
            <a:chExt cx="323646" cy="323643"/>
          </a:xfrm>
        </p:grpSpPr>
        <p:pic>
          <p:nvPicPr>
            <p:cNvPr id="134" name="picture 1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0" y="0"/>
              <a:ext cx="323646" cy="323643"/>
            </a:xfrm>
            <a:prstGeom prst="rect">
              <a:avLst/>
            </a:prstGeom>
          </p:spPr>
        </p:pic>
        <p:sp>
          <p:nvSpPr>
            <p:cNvPr id="136" name="textbox 136"/>
            <p:cNvSpPr/>
            <p:nvPr/>
          </p:nvSpPr>
          <p:spPr>
            <a:xfrm>
              <a:off x="-12700" y="-12700"/>
              <a:ext cx="349250" cy="34925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0000"/>
                </a:lnSpc>
              </a:pPr>
              <a:endParaRPr sz="400" dirty="0">
                <a:cs typeface="+mn-ea"/>
                <a:sym typeface="+mn-lt"/>
              </a:endParaRPr>
            </a:p>
            <a:p>
              <a:pPr marL="81280" algn="l" rtl="0" eaLnBrk="0">
                <a:lnSpc>
                  <a:spcPts val="1730"/>
                </a:lnSpc>
                <a:spcBef>
                  <a:spcPts val="0"/>
                </a:spcBef>
              </a:pPr>
              <a:r>
                <a:rPr sz="1400" b="1" kern="0" spc="0" dirty="0">
                  <a:solidFill>
                    <a:srgbClr val="FEFEFE">
                      <a:alpha val="100000"/>
                    </a:srgbClr>
                  </a:solidFill>
                  <a:cs typeface="+mn-ea"/>
                  <a:sym typeface="+mn-lt"/>
                </a:rPr>
                <a:t>Ai</a:t>
              </a:r>
              <a:endParaRPr sz="1400" dirty="0">
                <a:cs typeface="+mn-ea"/>
                <a:sym typeface="+mn-lt"/>
              </a:endParaRPr>
            </a:p>
          </p:txBody>
        </p:sp>
      </p:grpSp>
      <p:pic>
        <p:nvPicPr>
          <p:cNvPr id="138" name="picture 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4603291" y="2622033"/>
            <a:ext cx="317628" cy="317628"/>
          </a:xfrm>
          <a:prstGeom prst="rect">
            <a:avLst/>
          </a:prstGeom>
        </p:spPr>
      </p:pic>
      <p:pic>
        <p:nvPicPr>
          <p:cNvPr id="140" name="picture 1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2529576" y="2622033"/>
            <a:ext cx="317628" cy="317628"/>
          </a:xfrm>
          <a:prstGeom prst="rect">
            <a:avLst/>
          </a:prstGeom>
        </p:spPr>
      </p:pic>
      <p:pic>
        <p:nvPicPr>
          <p:cNvPr id="142" name="picture 1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3622082" y="3532833"/>
            <a:ext cx="317628" cy="3176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44" descr="H:/微拓资料/设备渲染图/微信截图_20250402170134.png微信截图_20250402170134"/>
          <p:cNvPicPr>
            <a:picLocks noChangeAspect="1"/>
          </p:cNvPicPr>
          <p:nvPr/>
        </p:nvPicPr>
        <p:blipFill>
          <a:blip r:embed="rId1"/>
          <a:srcRect t="2151" b="2151"/>
          <a:stretch>
            <a:fillRect/>
          </a:stretch>
        </p:blipFill>
        <p:spPr>
          <a:xfrm rot="21600000">
            <a:off x="1270364" y="2217718"/>
            <a:ext cx="4594366" cy="3040111"/>
          </a:xfrm>
          <a:prstGeom prst="rect">
            <a:avLst/>
          </a:prstGeom>
        </p:spPr>
      </p:pic>
      <p:pic>
        <p:nvPicPr>
          <p:cNvPr id="152" name="picture 1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331775" y="6482220"/>
            <a:ext cx="71748" cy="71748"/>
          </a:xfrm>
          <a:prstGeom prst="rect">
            <a:avLst/>
          </a:prstGeom>
        </p:spPr>
      </p:pic>
      <p:pic>
        <p:nvPicPr>
          <p:cNvPr id="154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34657" y="6482290"/>
            <a:ext cx="71748" cy="71748"/>
          </a:xfrm>
          <a:prstGeom prst="rect">
            <a:avLst/>
          </a:prstGeom>
        </p:spPr>
      </p:pic>
      <p:sp>
        <p:nvSpPr>
          <p:cNvPr id="156" name="textbox 156"/>
          <p:cNvSpPr/>
          <p:nvPr/>
        </p:nvSpPr>
        <p:spPr>
          <a:xfrm>
            <a:off x="634658" y="658227"/>
            <a:ext cx="7269821" cy="6654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32385" algn="l" rtl="0" eaLnBrk="0">
              <a:lnSpc>
                <a:spcPct val="89000"/>
              </a:lnSpc>
            </a:pPr>
            <a:r>
              <a:rPr sz="2800" b="1" kern="0" spc="-20" dirty="0" err="1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Poincare通用型</a:t>
            </a:r>
            <a:r>
              <a:rPr sz="2800" b="1" kern="0" spc="-30" dirty="0" err="1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工业CT技术参数</a:t>
            </a:r>
            <a:endParaRPr sz="2800" dirty="0">
              <a:cs typeface="+mn-ea"/>
              <a:sym typeface="+mn-lt"/>
            </a:endParaRPr>
          </a:p>
          <a:p>
            <a:pPr marL="12700" algn="l" rtl="0" eaLnBrk="0">
              <a:lnSpc>
                <a:spcPts val="1720"/>
              </a:lnSpc>
              <a:spcBef>
                <a:spcPts val="340"/>
              </a:spcBef>
            </a:pP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POINCARE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UNIVERSAL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INDUSTRIAL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CT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TECHNICAL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PARAMETERS</a:t>
            </a:r>
            <a:endParaRPr sz="1100" dirty="0">
              <a:cs typeface="+mn-ea"/>
              <a:sym typeface="+mn-lt"/>
            </a:endParaRPr>
          </a:p>
        </p:txBody>
      </p:sp>
      <p:sp>
        <p:nvSpPr>
          <p:cNvPr id="162" name="textbox 162"/>
          <p:cNvSpPr/>
          <p:nvPr/>
        </p:nvSpPr>
        <p:spPr>
          <a:xfrm>
            <a:off x="620730" y="9633889"/>
            <a:ext cx="3198495" cy="1689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94000"/>
              </a:lnSpc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可选配AI模块，搭配多种网络模型，针对性提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升图像质量</a:t>
            </a:r>
            <a:endParaRPr sz="1000" dirty="0">
              <a:cs typeface="+mn-ea"/>
              <a:sym typeface="+mn-lt"/>
            </a:endParaRPr>
          </a:p>
        </p:txBody>
      </p:sp>
      <p:pic>
        <p:nvPicPr>
          <p:cNvPr id="166" name="picture 1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905729" y="6482220"/>
            <a:ext cx="71747" cy="7174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29710" y="6368415"/>
            <a:ext cx="133477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最大样品尺寸</a:t>
            </a:r>
            <a:endParaRPr sz="12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sz="1200" b="1" u="sng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r>
              <a:rPr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600*650</a:t>
            </a:r>
            <a:r>
              <a:rPr 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mm</a:t>
            </a:r>
            <a:endParaRPr lang="en-US" sz="900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pPr algn="l">
              <a:buClrTx/>
              <a:buSzTx/>
              <a:buFontTx/>
            </a:pPr>
            <a:r>
              <a:rPr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最大样品重量</a:t>
            </a:r>
            <a:endParaRPr sz="1200" b="1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zh-CN" alt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pPr algn="l">
              <a:buClrTx/>
              <a:buSzTx/>
              <a:buFontTx/>
            </a:pPr>
            <a:r>
              <a:rPr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50KG</a:t>
            </a:r>
            <a:endParaRPr sz="900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64860" y="6368415"/>
            <a:ext cx="1216660" cy="2183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设备</a:t>
            </a:r>
            <a:r>
              <a:rPr lang="zh-CN" altLang="en-US"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信息</a:t>
            </a:r>
            <a:endParaRPr lang="zh-CN" altLang="en-US" sz="12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zh-CN" altLang="en-US" sz="12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长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*</a:t>
            </a: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宽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*</a:t>
            </a: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高：</a:t>
            </a:r>
            <a:endParaRPr lang="zh-CN" altLang="en-US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3200*1900*2200mm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机械结构</a:t>
            </a:r>
            <a:endParaRPr lang="zh-CN" altLang="en-US" sz="12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zh-CN" altLang="en-US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FDD:1200mm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36600" y="6368415"/>
            <a:ext cx="1504315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射线</a:t>
            </a:r>
            <a:r>
              <a:rPr lang="zh-CN"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管</a:t>
            </a:r>
            <a:endParaRPr lang="zh-CN" sz="12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zh-CN" sz="12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r>
              <a:rPr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类型：开管反射式</a:t>
            </a:r>
            <a:endParaRPr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r>
              <a:rPr 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电压范围：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20-300KV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最大功率：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350W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空间分辨率：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3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um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r>
              <a:rPr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射线管2（选配）</a:t>
            </a:r>
            <a:endParaRPr sz="12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endParaRPr lang="zh-CN" altLang="en-US" sz="9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类型：开管</a:t>
            </a: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透射式</a:t>
            </a:r>
            <a:endParaRPr lang="zh-CN" altLang="en-US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电压范围：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20-190KV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最大功率：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30W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空间分辨率：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0.45um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46655" y="6368415"/>
            <a:ext cx="1539875" cy="1276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探测器</a:t>
            </a:r>
            <a:endParaRPr lang="zh-CN" sz="12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endParaRPr lang="zh-CN" altLang="en-US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成像面积：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307*307mm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像素矩阵：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3072*3072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像素间距：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100um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帧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        </a:t>
            </a: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率：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25fps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</p:txBody>
      </p:sp>
      <p:pic>
        <p:nvPicPr>
          <p:cNvPr id="16" name="picture 1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760564" y="6482220"/>
            <a:ext cx="71747" cy="717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556770" y="2604825"/>
            <a:ext cx="2335265" cy="856774"/>
          </a:xfrm>
          <a:prstGeom prst="rect">
            <a:avLst/>
          </a:prstGeom>
        </p:spPr>
      </p:pic>
      <p:pic>
        <p:nvPicPr>
          <p:cNvPr id="178" name="picture 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23077" y="3175599"/>
            <a:ext cx="6308880" cy="6524416"/>
          </a:xfrm>
          <a:prstGeom prst="rect">
            <a:avLst/>
          </a:prstGeom>
        </p:spPr>
      </p:pic>
      <p:pic>
        <p:nvPicPr>
          <p:cNvPr id="180" name="picture 1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871199" y="1136278"/>
            <a:ext cx="2060814" cy="2060811"/>
          </a:xfrm>
          <a:prstGeom prst="rect">
            <a:avLst/>
          </a:prstGeom>
        </p:spPr>
      </p:pic>
      <p:sp>
        <p:nvSpPr>
          <p:cNvPr id="182" name="textbox 182"/>
          <p:cNvSpPr/>
          <p:nvPr/>
        </p:nvSpPr>
        <p:spPr>
          <a:xfrm>
            <a:off x="615720" y="1575143"/>
            <a:ext cx="1908175" cy="8585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cs typeface="+mn-ea"/>
              <a:sym typeface="+mn-lt"/>
            </a:endParaRPr>
          </a:p>
          <a:p>
            <a:pPr marL="27940" algn="l" rtl="0" eaLnBrk="0">
              <a:lnSpc>
                <a:spcPct val="86000"/>
              </a:lnSpc>
            </a:pPr>
            <a:r>
              <a:rPr sz="1400" b="1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Poincare通用型工业CT</a:t>
            </a:r>
            <a:endParaRPr sz="1400" dirty="0">
              <a:cs typeface="+mn-ea"/>
              <a:sym typeface="+mn-lt"/>
            </a:endParaRPr>
          </a:p>
          <a:p>
            <a:pPr marL="83820" algn="l" rtl="0" eaLnBrk="0">
              <a:lnSpc>
                <a:spcPct val="94000"/>
              </a:lnSpc>
              <a:spcBef>
                <a:spcPts val="1175"/>
              </a:spcBef>
              <a:tabLst>
                <a:tab pos="162560" algn="l"/>
              </a:tabLst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	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电压：225/300/190</a:t>
            </a:r>
            <a:r>
              <a:rPr lang="en-US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KV</a:t>
            </a:r>
            <a:endParaRPr sz="1000" dirty="0">
              <a:cs typeface="+mn-ea"/>
              <a:sym typeface="+mn-lt"/>
            </a:endParaRPr>
          </a:p>
          <a:p>
            <a:pPr marL="83820" algn="l" rtl="0" eaLnBrk="0">
              <a:lnSpc>
                <a:spcPct val="94000"/>
              </a:lnSpc>
              <a:spcBef>
                <a:spcPts val="275"/>
              </a:spcBef>
              <a:tabLst>
                <a:tab pos="156210" algn="l"/>
              </a:tabLst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	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最高分辨率：2μm</a:t>
            </a:r>
            <a:endParaRPr sz="1000" dirty="0">
              <a:cs typeface="+mn-ea"/>
              <a:sym typeface="+mn-lt"/>
            </a:endParaRPr>
          </a:p>
          <a:p>
            <a:pPr marL="83820" algn="l" rtl="0" eaLnBrk="0">
              <a:lnSpc>
                <a:spcPct val="94000"/>
              </a:lnSpc>
              <a:spcBef>
                <a:spcPts val="275"/>
              </a:spcBef>
              <a:tabLst>
                <a:tab pos="155575" algn="l"/>
              </a:tabLst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	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扫描尺寸：600*</a:t>
            </a:r>
            <a:r>
              <a:rPr lang="en-US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6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50</a:t>
            </a:r>
            <a:r>
              <a:rPr lang="en-US" altLang="zh-CN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mm</a:t>
            </a:r>
            <a:endParaRPr sz="1000" dirty="0">
              <a:cs typeface="+mn-ea"/>
              <a:sym typeface="+mn-lt"/>
            </a:endParaRPr>
          </a:p>
        </p:txBody>
      </p:sp>
      <p:pic>
        <p:nvPicPr>
          <p:cNvPr id="184" name="picture 1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28420" y="2322392"/>
            <a:ext cx="71747" cy="71746"/>
          </a:xfrm>
          <a:prstGeom prst="rect">
            <a:avLst/>
          </a:prstGeom>
        </p:spPr>
      </p:pic>
      <p:pic>
        <p:nvPicPr>
          <p:cNvPr id="186" name="picture 1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28420" y="2122012"/>
            <a:ext cx="71747" cy="71747"/>
          </a:xfrm>
          <a:prstGeom prst="rect">
            <a:avLst/>
          </a:prstGeom>
        </p:spPr>
      </p:pic>
      <p:pic>
        <p:nvPicPr>
          <p:cNvPr id="188" name="picture 1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28420" y="1937532"/>
            <a:ext cx="71747" cy="71749"/>
          </a:xfrm>
          <a:prstGeom prst="rect">
            <a:avLst/>
          </a:prstGeom>
        </p:spPr>
      </p:pic>
      <p:sp>
        <p:nvSpPr>
          <p:cNvPr id="190" name="textbox 190"/>
          <p:cNvSpPr/>
          <p:nvPr/>
        </p:nvSpPr>
        <p:spPr>
          <a:xfrm>
            <a:off x="4920560" y="3750166"/>
            <a:ext cx="1897379" cy="8616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00" dirty="0">
              <a:cs typeface="+mn-ea"/>
              <a:sym typeface="+mn-lt"/>
            </a:endParaRPr>
          </a:p>
          <a:p>
            <a:pPr marL="17145" algn="l" rtl="0" eaLnBrk="0">
              <a:lnSpc>
                <a:spcPct val="88000"/>
              </a:lnSpc>
            </a:pPr>
            <a:r>
              <a:rPr sz="1400" b="1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Poincare高精度显微CT</a:t>
            </a:r>
            <a:endParaRPr sz="1400" dirty="0">
              <a:cs typeface="+mn-ea"/>
              <a:sym typeface="+mn-lt"/>
            </a:endParaRPr>
          </a:p>
          <a:p>
            <a:pPr marL="83820" algn="l" rtl="0" eaLnBrk="0">
              <a:lnSpc>
                <a:spcPct val="94000"/>
              </a:lnSpc>
              <a:spcBef>
                <a:spcPts val="1180"/>
              </a:spcBef>
              <a:tabLst>
                <a:tab pos="162560" algn="l"/>
              </a:tabLst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	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电压：130/160/190</a:t>
            </a:r>
            <a:r>
              <a:rPr lang="en-US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KV</a:t>
            </a:r>
            <a:endParaRPr sz="1000" dirty="0">
              <a:cs typeface="+mn-ea"/>
              <a:sym typeface="+mn-lt"/>
            </a:endParaRPr>
          </a:p>
          <a:p>
            <a:pPr marL="83820" algn="l" rtl="0" eaLnBrk="0">
              <a:lnSpc>
                <a:spcPct val="94000"/>
              </a:lnSpc>
              <a:spcBef>
                <a:spcPts val="275"/>
              </a:spcBef>
              <a:tabLst>
                <a:tab pos="156210" algn="l"/>
              </a:tabLst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	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最高分辨率：0.5μm</a:t>
            </a:r>
            <a:endParaRPr sz="1000" dirty="0">
              <a:cs typeface="+mn-ea"/>
              <a:sym typeface="+mn-lt"/>
            </a:endParaRPr>
          </a:p>
          <a:p>
            <a:pPr marL="83820" eaLnBrk="0">
              <a:lnSpc>
                <a:spcPct val="94000"/>
              </a:lnSpc>
              <a:spcBef>
                <a:spcPts val="275"/>
              </a:spcBef>
              <a:tabLst>
                <a:tab pos="156210" algn="l"/>
              </a:tabLst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	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最大扫描尺寸：200*200</a:t>
            </a:r>
            <a:r>
              <a:rPr lang="en-US" altLang="zh-CN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mm</a:t>
            </a:r>
            <a:endParaRPr sz="1000" dirty="0">
              <a:cs typeface="+mn-ea"/>
              <a:sym typeface="+mn-lt"/>
            </a:endParaRPr>
          </a:p>
        </p:txBody>
      </p:sp>
      <p:pic>
        <p:nvPicPr>
          <p:cNvPr id="192" name="picture 1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4933260" y="4500614"/>
            <a:ext cx="71747" cy="71748"/>
          </a:xfrm>
          <a:prstGeom prst="rect">
            <a:avLst/>
          </a:prstGeom>
        </p:spPr>
      </p:pic>
      <p:pic>
        <p:nvPicPr>
          <p:cNvPr id="194" name="picture 19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4933260" y="4300234"/>
            <a:ext cx="71747" cy="71748"/>
          </a:xfrm>
          <a:prstGeom prst="rect">
            <a:avLst/>
          </a:prstGeom>
        </p:spPr>
      </p:pic>
      <p:pic>
        <p:nvPicPr>
          <p:cNvPr id="196" name="picture 19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4933260" y="4115757"/>
            <a:ext cx="71747" cy="71747"/>
          </a:xfrm>
          <a:prstGeom prst="rect">
            <a:avLst/>
          </a:prstGeom>
        </p:spPr>
      </p:pic>
      <p:sp>
        <p:nvSpPr>
          <p:cNvPr id="198" name="textbox 198"/>
          <p:cNvSpPr/>
          <p:nvPr/>
        </p:nvSpPr>
        <p:spPr>
          <a:xfrm>
            <a:off x="615720" y="5954968"/>
            <a:ext cx="2070735" cy="6978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sz="100" dirty="0">
              <a:cs typeface="+mn-ea"/>
              <a:sym typeface="+mn-lt"/>
            </a:endParaRPr>
          </a:p>
          <a:p>
            <a:pPr marL="17145" algn="l" rtl="0" eaLnBrk="0">
              <a:lnSpc>
                <a:spcPct val="89000"/>
              </a:lnSpc>
            </a:pPr>
            <a:r>
              <a:rPr sz="1300" b="1" kern="0" spc="1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定制化</a:t>
            </a:r>
            <a:r>
              <a:rPr sz="1300" b="1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CT    </a:t>
            </a:r>
            <a:endParaRPr sz="1300" dirty="0">
              <a:cs typeface="+mn-ea"/>
              <a:sym typeface="+mn-lt"/>
            </a:endParaRPr>
          </a:p>
          <a:p>
            <a:pPr algn="l" rtl="0" eaLnBrk="0">
              <a:lnSpc>
                <a:spcPct val="109000"/>
              </a:lnSpc>
            </a:pPr>
            <a:endParaRPr sz="900" dirty="0">
              <a:cs typeface="+mn-ea"/>
              <a:sym typeface="+mn-lt"/>
            </a:endParaRPr>
          </a:p>
          <a:p>
            <a:pPr marL="83820" algn="l" rtl="0" eaLnBrk="0">
              <a:lnSpc>
                <a:spcPct val="113000"/>
              </a:lnSpc>
              <a:spcBef>
                <a:spcPts val="5"/>
              </a:spcBef>
              <a:tabLst>
                <a:tab pos="155575" algn="l"/>
                <a:tab pos="161925" algn="l"/>
              </a:tabLst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	双源双探，可随意切换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微小焦点</a:t>
            </a: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  		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随心搭配，兼顾高分辨率，高穿透</a:t>
            </a:r>
            <a:endParaRPr sz="1000" dirty="0">
              <a:cs typeface="+mn-ea"/>
              <a:sym typeface="+mn-lt"/>
            </a:endParaRPr>
          </a:p>
        </p:txBody>
      </p:sp>
      <p:pic>
        <p:nvPicPr>
          <p:cNvPr id="200" name="picture 2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628420" y="6506775"/>
            <a:ext cx="71747" cy="71747"/>
          </a:xfrm>
          <a:prstGeom prst="rect">
            <a:avLst/>
          </a:prstGeom>
        </p:spPr>
      </p:pic>
      <p:pic>
        <p:nvPicPr>
          <p:cNvPr id="202" name="picture 20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628420" y="6322297"/>
            <a:ext cx="71747" cy="71748"/>
          </a:xfrm>
          <a:prstGeom prst="rect">
            <a:avLst/>
          </a:prstGeom>
        </p:spPr>
      </p:pic>
      <p:sp>
        <p:nvSpPr>
          <p:cNvPr id="204" name="path 204"/>
          <p:cNvSpPr/>
          <p:nvPr/>
        </p:nvSpPr>
        <p:spPr>
          <a:xfrm>
            <a:off x="1506001" y="5967668"/>
            <a:ext cx="172374" cy="172375"/>
          </a:xfrm>
          <a:custGeom>
            <a:avLst/>
            <a:gdLst/>
            <a:ahLst/>
            <a:cxnLst/>
            <a:rect l="0" t="0" r="0" b="0"/>
            <a:pathLst>
              <a:path w="271" h="271">
                <a:moveTo>
                  <a:pt x="135" y="0"/>
                </a:moveTo>
                <a:cubicBezTo>
                  <a:pt x="173" y="0"/>
                  <a:pt x="207" y="15"/>
                  <a:pt x="231" y="39"/>
                </a:cubicBezTo>
                <a:cubicBezTo>
                  <a:pt x="256" y="64"/>
                  <a:pt x="271" y="98"/>
                  <a:pt x="271" y="135"/>
                </a:cubicBezTo>
                <a:cubicBezTo>
                  <a:pt x="271" y="173"/>
                  <a:pt x="256" y="207"/>
                  <a:pt x="231" y="231"/>
                </a:cubicBezTo>
                <a:cubicBezTo>
                  <a:pt x="207" y="256"/>
                  <a:pt x="173" y="271"/>
                  <a:pt x="135" y="271"/>
                </a:cubicBezTo>
                <a:cubicBezTo>
                  <a:pt x="98" y="271"/>
                  <a:pt x="64" y="256"/>
                  <a:pt x="39" y="231"/>
                </a:cubicBezTo>
                <a:cubicBezTo>
                  <a:pt x="15" y="207"/>
                  <a:pt x="0" y="173"/>
                  <a:pt x="0" y="135"/>
                </a:cubicBezTo>
                <a:cubicBezTo>
                  <a:pt x="0" y="98"/>
                  <a:pt x="15" y="64"/>
                  <a:pt x="39" y="39"/>
                </a:cubicBezTo>
                <a:cubicBezTo>
                  <a:pt x="64" y="15"/>
                  <a:pt x="98" y="0"/>
                  <a:pt x="135" y="0"/>
                </a:cubicBezTo>
                <a:moveTo>
                  <a:pt x="219" y="51"/>
                </a:moveTo>
                <a:cubicBezTo>
                  <a:pt x="198" y="30"/>
                  <a:pt x="168" y="17"/>
                  <a:pt x="135" y="17"/>
                </a:cubicBezTo>
                <a:cubicBezTo>
                  <a:pt x="102" y="17"/>
                  <a:pt x="73" y="30"/>
                  <a:pt x="51" y="51"/>
                </a:cubicBezTo>
                <a:cubicBezTo>
                  <a:pt x="30" y="73"/>
                  <a:pt x="17" y="102"/>
                  <a:pt x="17" y="135"/>
                </a:cubicBezTo>
                <a:cubicBezTo>
                  <a:pt x="17" y="168"/>
                  <a:pt x="30" y="198"/>
                  <a:pt x="51" y="219"/>
                </a:cubicBezTo>
                <a:cubicBezTo>
                  <a:pt x="73" y="241"/>
                  <a:pt x="102" y="254"/>
                  <a:pt x="135" y="254"/>
                </a:cubicBezTo>
                <a:cubicBezTo>
                  <a:pt x="168" y="254"/>
                  <a:pt x="198" y="241"/>
                  <a:pt x="219" y="219"/>
                </a:cubicBezTo>
                <a:cubicBezTo>
                  <a:pt x="241" y="198"/>
                  <a:pt x="254" y="168"/>
                  <a:pt x="254" y="135"/>
                </a:cubicBezTo>
                <a:cubicBezTo>
                  <a:pt x="254" y="102"/>
                  <a:pt x="241" y="73"/>
                  <a:pt x="219" y="51"/>
                </a:cubicBezTo>
              </a:path>
              <a:path w="271" h="271">
                <a:moveTo>
                  <a:pt x="166" y="124"/>
                </a:moveTo>
                <a:lnTo>
                  <a:pt x="63" y="124"/>
                </a:lnTo>
                <a:lnTo>
                  <a:pt x="63" y="141"/>
                </a:lnTo>
                <a:lnTo>
                  <a:pt x="166" y="141"/>
                </a:lnTo>
                <a:lnTo>
                  <a:pt x="113" y="175"/>
                </a:lnTo>
                <a:lnTo>
                  <a:pt x="118" y="184"/>
                </a:lnTo>
                <a:lnTo>
                  <a:pt x="124" y="192"/>
                </a:lnTo>
                <a:lnTo>
                  <a:pt x="203" y="141"/>
                </a:lnTo>
                <a:lnTo>
                  <a:pt x="216" y="132"/>
                </a:lnTo>
                <a:lnTo>
                  <a:pt x="203" y="124"/>
                </a:lnTo>
                <a:lnTo>
                  <a:pt x="124" y="72"/>
                </a:lnTo>
                <a:lnTo>
                  <a:pt x="113" y="89"/>
                </a:lnTo>
                <a:lnTo>
                  <a:pt x="166" y="124"/>
                </a:lnTo>
                <a:close/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6" name="textbox 206"/>
          <p:cNvSpPr/>
          <p:nvPr/>
        </p:nvSpPr>
        <p:spPr>
          <a:xfrm>
            <a:off x="4924232" y="8432551"/>
            <a:ext cx="1768668" cy="8540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3000"/>
              </a:lnSpc>
            </a:pPr>
            <a:r>
              <a:rPr sz="1400" b="1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Riemann 平面CL</a:t>
            </a:r>
            <a:endParaRPr sz="1400" dirty="0">
              <a:cs typeface="+mn-ea"/>
              <a:sym typeface="+mn-lt"/>
            </a:endParaRPr>
          </a:p>
          <a:p>
            <a:pPr marL="159385" algn="l" rtl="0" eaLnBrk="0">
              <a:lnSpc>
                <a:spcPct val="94000"/>
              </a:lnSpc>
              <a:spcBef>
                <a:spcPts val="1190"/>
              </a:spcBef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电压：90/130/160</a:t>
            </a:r>
            <a:r>
              <a:rPr lang="en-US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KV</a:t>
            </a:r>
            <a:endParaRPr sz="1000" dirty="0">
              <a:cs typeface="+mn-ea"/>
              <a:sym typeface="+mn-lt"/>
            </a:endParaRPr>
          </a:p>
          <a:p>
            <a:pPr marL="152400" algn="l" rtl="0" eaLnBrk="0">
              <a:lnSpc>
                <a:spcPct val="94000"/>
              </a:lnSpc>
              <a:spcBef>
                <a:spcPts val="275"/>
              </a:spcBef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最高分辨率：0.5μm</a:t>
            </a:r>
            <a:endParaRPr lang="en-US" sz="1000" dirty="0">
              <a:cs typeface="+mn-ea"/>
              <a:sym typeface="+mn-lt"/>
            </a:endParaRPr>
          </a:p>
          <a:p>
            <a:pPr marL="152400" algn="l" rtl="0" eaLnBrk="0">
              <a:lnSpc>
                <a:spcPct val="94000"/>
              </a:lnSpc>
              <a:spcBef>
                <a:spcPts val="275"/>
              </a:spcBef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最大扫描尺寸：800*800</a:t>
            </a:r>
            <a:r>
              <a:rPr lang="en-US" altLang="zh-CN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mm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208" name="textbox 208"/>
          <p:cNvSpPr/>
          <p:nvPr/>
        </p:nvSpPr>
        <p:spPr>
          <a:xfrm>
            <a:off x="601808" y="659294"/>
            <a:ext cx="5433232" cy="4934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2800" b="1" kern="0" spc="-1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AI智能工业CT全家族</a:t>
            </a:r>
            <a:endParaRPr sz="2800" dirty="0">
              <a:cs typeface="+mn-ea"/>
              <a:sym typeface="+mn-lt"/>
            </a:endParaRPr>
          </a:p>
        </p:txBody>
      </p:sp>
      <p:sp>
        <p:nvSpPr>
          <p:cNvPr id="210" name="textbox 210"/>
          <p:cNvSpPr/>
          <p:nvPr/>
        </p:nvSpPr>
        <p:spPr>
          <a:xfrm>
            <a:off x="602530" y="1079530"/>
            <a:ext cx="4985469" cy="38288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rtl="0" eaLnBrk="0">
              <a:lnSpc>
                <a:spcPts val="1720"/>
              </a:lnSpc>
            </a:pP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AI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INTELLIGENT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INDUSTR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IAL</a:t>
            </a:r>
            <a:r>
              <a:rPr sz="1100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CT</a:t>
            </a:r>
            <a:r>
              <a:rPr sz="1100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FULL</a:t>
            </a:r>
            <a:r>
              <a:rPr sz="1100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FAMIL</a:t>
            </a:r>
            <a:r>
              <a:rPr sz="1100" b="1" kern="0" spc="-2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Y</a:t>
            </a:r>
            <a:endParaRPr sz="1100" dirty="0">
              <a:cs typeface="+mn-ea"/>
              <a:sym typeface="+mn-lt"/>
            </a:endParaRPr>
          </a:p>
        </p:txBody>
      </p:sp>
      <p:pic>
        <p:nvPicPr>
          <p:cNvPr id="212" name="picture 2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2809292" y="9132352"/>
            <a:ext cx="274154" cy="220676"/>
          </a:xfrm>
          <a:prstGeom prst="rect">
            <a:avLst/>
          </a:prstGeom>
        </p:spPr>
      </p:pic>
      <p:pic>
        <p:nvPicPr>
          <p:cNvPr id="214" name="picture 2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2853298" y="4365092"/>
            <a:ext cx="267754" cy="220676"/>
          </a:xfrm>
          <a:prstGeom prst="rect">
            <a:avLst/>
          </a:prstGeom>
        </p:spPr>
      </p:pic>
      <p:pic>
        <p:nvPicPr>
          <p:cNvPr id="216" name="picture 2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4472618" y="2381146"/>
            <a:ext cx="230568" cy="220677"/>
          </a:xfrm>
          <a:prstGeom prst="rect">
            <a:avLst/>
          </a:prstGeom>
        </p:spPr>
      </p:pic>
      <p:pic>
        <p:nvPicPr>
          <p:cNvPr id="218" name="picture 2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4933260" y="8790140"/>
            <a:ext cx="71747" cy="456605"/>
          </a:xfrm>
          <a:prstGeom prst="rect">
            <a:avLst/>
          </a:prstGeom>
        </p:spPr>
      </p:pic>
      <p:sp>
        <p:nvSpPr>
          <p:cNvPr id="220" name="path 220"/>
          <p:cNvSpPr/>
          <p:nvPr/>
        </p:nvSpPr>
        <p:spPr>
          <a:xfrm>
            <a:off x="4679020" y="8432265"/>
            <a:ext cx="172375" cy="172374"/>
          </a:xfrm>
          <a:custGeom>
            <a:avLst/>
            <a:gdLst/>
            <a:ahLst/>
            <a:cxnLst/>
            <a:rect l="0" t="0" r="0" b="0"/>
            <a:pathLst>
              <a:path w="271" h="271">
                <a:moveTo>
                  <a:pt x="135" y="0"/>
                </a:moveTo>
                <a:cubicBezTo>
                  <a:pt x="98" y="0"/>
                  <a:pt x="64" y="15"/>
                  <a:pt x="39" y="39"/>
                </a:cubicBezTo>
                <a:cubicBezTo>
                  <a:pt x="15" y="64"/>
                  <a:pt x="0" y="98"/>
                  <a:pt x="0" y="135"/>
                </a:cubicBezTo>
                <a:cubicBezTo>
                  <a:pt x="0" y="173"/>
                  <a:pt x="15" y="207"/>
                  <a:pt x="39" y="231"/>
                </a:cubicBezTo>
                <a:cubicBezTo>
                  <a:pt x="64" y="256"/>
                  <a:pt x="98" y="271"/>
                  <a:pt x="135" y="271"/>
                </a:cubicBezTo>
                <a:cubicBezTo>
                  <a:pt x="173" y="271"/>
                  <a:pt x="207" y="256"/>
                  <a:pt x="231" y="231"/>
                </a:cubicBezTo>
                <a:cubicBezTo>
                  <a:pt x="256" y="207"/>
                  <a:pt x="271" y="173"/>
                  <a:pt x="271" y="135"/>
                </a:cubicBezTo>
                <a:cubicBezTo>
                  <a:pt x="271" y="98"/>
                  <a:pt x="256" y="64"/>
                  <a:pt x="231" y="39"/>
                </a:cubicBezTo>
                <a:cubicBezTo>
                  <a:pt x="207" y="15"/>
                  <a:pt x="173" y="0"/>
                  <a:pt x="135" y="0"/>
                </a:cubicBezTo>
                <a:moveTo>
                  <a:pt x="51" y="51"/>
                </a:moveTo>
                <a:cubicBezTo>
                  <a:pt x="73" y="30"/>
                  <a:pt x="102" y="17"/>
                  <a:pt x="135" y="17"/>
                </a:cubicBezTo>
                <a:cubicBezTo>
                  <a:pt x="168" y="17"/>
                  <a:pt x="198" y="30"/>
                  <a:pt x="219" y="51"/>
                </a:cubicBezTo>
                <a:cubicBezTo>
                  <a:pt x="241" y="73"/>
                  <a:pt x="254" y="102"/>
                  <a:pt x="254" y="135"/>
                </a:cubicBezTo>
                <a:cubicBezTo>
                  <a:pt x="254" y="168"/>
                  <a:pt x="241" y="198"/>
                  <a:pt x="219" y="219"/>
                </a:cubicBezTo>
                <a:cubicBezTo>
                  <a:pt x="198" y="241"/>
                  <a:pt x="168" y="254"/>
                  <a:pt x="135" y="254"/>
                </a:cubicBezTo>
                <a:cubicBezTo>
                  <a:pt x="102" y="254"/>
                  <a:pt x="73" y="241"/>
                  <a:pt x="51" y="219"/>
                </a:cubicBezTo>
                <a:cubicBezTo>
                  <a:pt x="30" y="198"/>
                  <a:pt x="17" y="168"/>
                  <a:pt x="17" y="135"/>
                </a:cubicBezTo>
                <a:cubicBezTo>
                  <a:pt x="17" y="102"/>
                  <a:pt x="30" y="73"/>
                  <a:pt x="51" y="51"/>
                </a:cubicBezTo>
              </a:path>
              <a:path w="271" h="271">
                <a:moveTo>
                  <a:pt x="104" y="124"/>
                </a:moveTo>
                <a:lnTo>
                  <a:pt x="208" y="124"/>
                </a:lnTo>
                <a:lnTo>
                  <a:pt x="208" y="141"/>
                </a:lnTo>
                <a:lnTo>
                  <a:pt x="104" y="141"/>
                </a:lnTo>
                <a:lnTo>
                  <a:pt x="158" y="175"/>
                </a:lnTo>
                <a:lnTo>
                  <a:pt x="152" y="184"/>
                </a:lnTo>
                <a:lnTo>
                  <a:pt x="147" y="192"/>
                </a:lnTo>
                <a:lnTo>
                  <a:pt x="67" y="141"/>
                </a:lnTo>
                <a:lnTo>
                  <a:pt x="54" y="132"/>
                </a:lnTo>
                <a:lnTo>
                  <a:pt x="67" y="124"/>
                </a:lnTo>
                <a:lnTo>
                  <a:pt x="147" y="72"/>
                </a:lnTo>
                <a:lnTo>
                  <a:pt x="158" y="89"/>
                </a:lnTo>
                <a:lnTo>
                  <a:pt x="104" y="124"/>
                </a:lnTo>
                <a:close/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2" name="path 222"/>
          <p:cNvSpPr/>
          <p:nvPr/>
        </p:nvSpPr>
        <p:spPr>
          <a:xfrm>
            <a:off x="2703409" y="1583336"/>
            <a:ext cx="172374" cy="172375"/>
          </a:xfrm>
          <a:custGeom>
            <a:avLst/>
            <a:gdLst/>
            <a:ahLst/>
            <a:cxnLst/>
            <a:rect l="0" t="0" r="0" b="0"/>
            <a:pathLst>
              <a:path w="271" h="271">
                <a:moveTo>
                  <a:pt x="135" y="0"/>
                </a:moveTo>
                <a:cubicBezTo>
                  <a:pt x="173" y="0"/>
                  <a:pt x="207" y="15"/>
                  <a:pt x="231" y="39"/>
                </a:cubicBezTo>
                <a:cubicBezTo>
                  <a:pt x="256" y="64"/>
                  <a:pt x="271" y="98"/>
                  <a:pt x="271" y="135"/>
                </a:cubicBezTo>
                <a:cubicBezTo>
                  <a:pt x="271" y="173"/>
                  <a:pt x="256" y="207"/>
                  <a:pt x="231" y="231"/>
                </a:cubicBezTo>
                <a:cubicBezTo>
                  <a:pt x="207" y="256"/>
                  <a:pt x="173" y="271"/>
                  <a:pt x="135" y="271"/>
                </a:cubicBezTo>
                <a:cubicBezTo>
                  <a:pt x="98" y="271"/>
                  <a:pt x="64" y="256"/>
                  <a:pt x="39" y="231"/>
                </a:cubicBezTo>
                <a:cubicBezTo>
                  <a:pt x="15" y="207"/>
                  <a:pt x="0" y="173"/>
                  <a:pt x="0" y="135"/>
                </a:cubicBezTo>
                <a:cubicBezTo>
                  <a:pt x="0" y="98"/>
                  <a:pt x="15" y="64"/>
                  <a:pt x="39" y="39"/>
                </a:cubicBezTo>
                <a:cubicBezTo>
                  <a:pt x="64" y="15"/>
                  <a:pt x="98" y="0"/>
                  <a:pt x="135" y="0"/>
                </a:cubicBezTo>
                <a:moveTo>
                  <a:pt x="219" y="51"/>
                </a:moveTo>
                <a:cubicBezTo>
                  <a:pt x="198" y="30"/>
                  <a:pt x="168" y="17"/>
                  <a:pt x="135" y="17"/>
                </a:cubicBezTo>
                <a:cubicBezTo>
                  <a:pt x="102" y="17"/>
                  <a:pt x="73" y="30"/>
                  <a:pt x="51" y="51"/>
                </a:cubicBezTo>
                <a:cubicBezTo>
                  <a:pt x="30" y="73"/>
                  <a:pt x="17" y="102"/>
                  <a:pt x="17" y="135"/>
                </a:cubicBezTo>
                <a:cubicBezTo>
                  <a:pt x="17" y="168"/>
                  <a:pt x="30" y="198"/>
                  <a:pt x="51" y="219"/>
                </a:cubicBezTo>
                <a:cubicBezTo>
                  <a:pt x="73" y="241"/>
                  <a:pt x="102" y="254"/>
                  <a:pt x="135" y="254"/>
                </a:cubicBezTo>
                <a:cubicBezTo>
                  <a:pt x="168" y="254"/>
                  <a:pt x="198" y="241"/>
                  <a:pt x="219" y="219"/>
                </a:cubicBezTo>
                <a:cubicBezTo>
                  <a:pt x="241" y="198"/>
                  <a:pt x="254" y="168"/>
                  <a:pt x="254" y="135"/>
                </a:cubicBezTo>
                <a:cubicBezTo>
                  <a:pt x="254" y="102"/>
                  <a:pt x="241" y="73"/>
                  <a:pt x="219" y="51"/>
                </a:cubicBezTo>
              </a:path>
              <a:path w="271" h="271">
                <a:moveTo>
                  <a:pt x="166" y="124"/>
                </a:moveTo>
                <a:lnTo>
                  <a:pt x="63" y="124"/>
                </a:lnTo>
                <a:lnTo>
                  <a:pt x="63" y="141"/>
                </a:lnTo>
                <a:lnTo>
                  <a:pt x="166" y="141"/>
                </a:lnTo>
                <a:lnTo>
                  <a:pt x="113" y="175"/>
                </a:lnTo>
                <a:lnTo>
                  <a:pt x="118" y="184"/>
                </a:lnTo>
                <a:lnTo>
                  <a:pt x="124" y="192"/>
                </a:lnTo>
                <a:lnTo>
                  <a:pt x="203" y="141"/>
                </a:lnTo>
                <a:lnTo>
                  <a:pt x="216" y="132"/>
                </a:lnTo>
                <a:lnTo>
                  <a:pt x="203" y="124"/>
                </a:lnTo>
                <a:lnTo>
                  <a:pt x="124" y="72"/>
                </a:lnTo>
                <a:lnTo>
                  <a:pt x="113" y="89"/>
                </a:lnTo>
                <a:lnTo>
                  <a:pt x="166" y="124"/>
                </a:lnTo>
                <a:close/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4" name="path 224"/>
          <p:cNvSpPr/>
          <p:nvPr/>
        </p:nvSpPr>
        <p:spPr>
          <a:xfrm>
            <a:off x="4679020" y="3759285"/>
            <a:ext cx="172375" cy="172373"/>
          </a:xfrm>
          <a:custGeom>
            <a:avLst/>
            <a:gdLst/>
            <a:ahLst/>
            <a:cxnLst/>
            <a:rect l="0" t="0" r="0" b="0"/>
            <a:pathLst>
              <a:path w="271" h="271">
                <a:moveTo>
                  <a:pt x="135" y="0"/>
                </a:moveTo>
                <a:cubicBezTo>
                  <a:pt x="98" y="0"/>
                  <a:pt x="64" y="15"/>
                  <a:pt x="39" y="39"/>
                </a:cubicBezTo>
                <a:cubicBezTo>
                  <a:pt x="15" y="64"/>
                  <a:pt x="0" y="98"/>
                  <a:pt x="0" y="135"/>
                </a:cubicBezTo>
                <a:cubicBezTo>
                  <a:pt x="0" y="173"/>
                  <a:pt x="15" y="207"/>
                  <a:pt x="39" y="231"/>
                </a:cubicBezTo>
                <a:cubicBezTo>
                  <a:pt x="64" y="256"/>
                  <a:pt x="98" y="271"/>
                  <a:pt x="135" y="271"/>
                </a:cubicBezTo>
                <a:cubicBezTo>
                  <a:pt x="173" y="271"/>
                  <a:pt x="207" y="256"/>
                  <a:pt x="231" y="231"/>
                </a:cubicBezTo>
                <a:cubicBezTo>
                  <a:pt x="256" y="207"/>
                  <a:pt x="271" y="173"/>
                  <a:pt x="271" y="135"/>
                </a:cubicBezTo>
                <a:cubicBezTo>
                  <a:pt x="271" y="98"/>
                  <a:pt x="256" y="64"/>
                  <a:pt x="231" y="39"/>
                </a:cubicBezTo>
                <a:cubicBezTo>
                  <a:pt x="207" y="15"/>
                  <a:pt x="173" y="0"/>
                  <a:pt x="135" y="0"/>
                </a:cubicBezTo>
                <a:moveTo>
                  <a:pt x="51" y="51"/>
                </a:moveTo>
                <a:cubicBezTo>
                  <a:pt x="73" y="30"/>
                  <a:pt x="102" y="17"/>
                  <a:pt x="135" y="17"/>
                </a:cubicBezTo>
                <a:cubicBezTo>
                  <a:pt x="168" y="17"/>
                  <a:pt x="198" y="30"/>
                  <a:pt x="219" y="51"/>
                </a:cubicBezTo>
                <a:cubicBezTo>
                  <a:pt x="241" y="73"/>
                  <a:pt x="254" y="102"/>
                  <a:pt x="254" y="135"/>
                </a:cubicBezTo>
                <a:cubicBezTo>
                  <a:pt x="254" y="168"/>
                  <a:pt x="241" y="198"/>
                  <a:pt x="219" y="219"/>
                </a:cubicBezTo>
                <a:cubicBezTo>
                  <a:pt x="198" y="241"/>
                  <a:pt x="168" y="254"/>
                  <a:pt x="135" y="254"/>
                </a:cubicBezTo>
                <a:cubicBezTo>
                  <a:pt x="102" y="254"/>
                  <a:pt x="73" y="241"/>
                  <a:pt x="51" y="219"/>
                </a:cubicBezTo>
                <a:cubicBezTo>
                  <a:pt x="30" y="198"/>
                  <a:pt x="17" y="168"/>
                  <a:pt x="17" y="135"/>
                </a:cubicBezTo>
                <a:cubicBezTo>
                  <a:pt x="17" y="102"/>
                  <a:pt x="30" y="73"/>
                  <a:pt x="51" y="51"/>
                </a:cubicBezTo>
              </a:path>
              <a:path w="271" h="271">
                <a:moveTo>
                  <a:pt x="104" y="124"/>
                </a:moveTo>
                <a:lnTo>
                  <a:pt x="208" y="124"/>
                </a:lnTo>
                <a:lnTo>
                  <a:pt x="208" y="141"/>
                </a:lnTo>
                <a:lnTo>
                  <a:pt x="104" y="141"/>
                </a:lnTo>
                <a:lnTo>
                  <a:pt x="158" y="175"/>
                </a:lnTo>
                <a:lnTo>
                  <a:pt x="152" y="184"/>
                </a:lnTo>
                <a:lnTo>
                  <a:pt x="147" y="192"/>
                </a:lnTo>
                <a:lnTo>
                  <a:pt x="67" y="141"/>
                </a:lnTo>
                <a:lnTo>
                  <a:pt x="54" y="132"/>
                </a:lnTo>
                <a:lnTo>
                  <a:pt x="67" y="124"/>
                </a:lnTo>
                <a:lnTo>
                  <a:pt x="147" y="72"/>
                </a:lnTo>
                <a:lnTo>
                  <a:pt x="158" y="89"/>
                </a:lnTo>
                <a:lnTo>
                  <a:pt x="104" y="124"/>
                </a:lnTo>
                <a:close/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box 226"/>
          <p:cNvSpPr/>
          <p:nvPr/>
        </p:nvSpPr>
        <p:spPr>
          <a:xfrm>
            <a:off x="620142" y="658938"/>
            <a:ext cx="6311900" cy="12185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2800" b="1" kern="0" spc="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AI赋能的全周期服务生</a:t>
            </a:r>
            <a:r>
              <a:rPr sz="2800" b="1" kern="0" spc="-1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态</a:t>
            </a:r>
            <a:endParaRPr sz="2800" dirty="0">
              <a:cs typeface="+mn-ea"/>
              <a:sym typeface="+mn-lt"/>
            </a:endParaRPr>
          </a:p>
          <a:p>
            <a:pPr marL="13335" algn="l" rtl="0" eaLnBrk="0">
              <a:lnSpc>
                <a:spcPts val="1720"/>
              </a:lnSpc>
              <a:spcBef>
                <a:spcPts val="345"/>
              </a:spcBef>
            </a:pP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AI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EMPOWERED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FULL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CYCLE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SERVICE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ECOSYSTEM</a:t>
            </a:r>
            <a:endParaRPr sz="1100" dirty="0">
              <a:cs typeface="+mn-ea"/>
              <a:sym typeface="+mn-lt"/>
            </a:endParaRPr>
          </a:p>
          <a:p>
            <a:pPr algn="l" rtl="0" eaLnBrk="0">
              <a:lnSpc>
                <a:spcPct val="105000"/>
              </a:lnSpc>
            </a:pPr>
            <a:endParaRPr sz="900" dirty="0">
              <a:cs typeface="+mn-ea"/>
              <a:sym typeface="+mn-lt"/>
            </a:endParaRPr>
          </a:p>
          <a:p>
            <a:pPr algn="l" rtl="0" eaLnBrk="0">
              <a:lnSpc>
                <a:spcPct val="8000"/>
              </a:lnSpc>
            </a:pPr>
            <a:endParaRPr sz="100" dirty="0">
              <a:cs typeface="+mn-ea"/>
              <a:sym typeface="+mn-lt"/>
            </a:endParaRPr>
          </a:p>
          <a:p>
            <a:pPr marL="22860" indent="-6350" algn="l" rtl="0" eaLnBrk="0">
              <a:lnSpc>
                <a:spcPct val="134000"/>
              </a:lnSpc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在工业CT领域，我们重新定义服务价值——将'快速成像'与'AI重建'的核心优势延伸至设备全生命周期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，构建'极速</a:t>
            </a: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响应-智能进化-精准护航'的三维服务体系，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让您的检测效率始终领先行业标准。</a:t>
            </a:r>
            <a:endParaRPr sz="1000" dirty="0">
              <a:cs typeface="+mn-ea"/>
              <a:sym typeface="+mn-lt"/>
            </a:endParaRPr>
          </a:p>
        </p:txBody>
      </p:sp>
      <p:pic>
        <p:nvPicPr>
          <p:cNvPr id="228" name="picture 2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27134" y="4137316"/>
            <a:ext cx="3047881" cy="1694517"/>
          </a:xfrm>
          <a:prstGeom prst="rect">
            <a:avLst/>
          </a:prstGeom>
        </p:spPr>
      </p:pic>
      <p:pic>
        <p:nvPicPr>
          <p:cNvPr id="230" name="picture 2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883697" y="2171753"/>
            <a:ext cx="3047882" cy="1694516"/>
          </a:xfrm>
          <a:prstGeom prst="rect">
            <a:avLst/>
          </a:prstGeom>
        </p:spPr>
      </p:pic>
      <p:pic>
        <p:nvPicPr>
          <p:cNvPr id="232" name="picture 2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883697" y="8084091"/>
            <a:ext cx="3047882" cy="1694516"/>
          </a:xfrm>
          <a:prstGeom prst="rect">
            <a:avLst/>
          </a:prstGeom>
        </p:spPr>
      </p:pic>
      <p:pic>
        <p:nvPicPr>
          <p:cNvPr id="234" name="picture 2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27134" y="2171753"/>
            <a:ext cx="3047881" cy="1694516"/>
          </a:xfrm>
          <a:prstGeom prst="rect">
            <a:avLst/>
          </a:prstGeom>
        </p:spPr>
      </p:pic>
      <p:pic>
        <p:nvPicPr>
          <p:cNvPr id="236" name="picture 2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27134" y="6106794"/>
            <a:ext cx="3047881" cy="1694516"/>
          </a:xfrm>
          <a:prstGeom prst="rect">
            <a:avLst/>
          </a:prstGeom>
        </p:spPr>
      </p:pic>
      <p:pic>
        <p:nvPicPr>
          <p:cNvPr id="238" name="picture 2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883697" y="6382837"/>
            <a:ext cx="3047882" cy="1418473"/>
          </a:xfrm>
          <a:prstGeom prst="rect">
            <a:avLst/>
          </a:prstGeom>
        </p:spPr>
      </p:pic>
      <p:pic>
        <p:nvPicPr>
          <p:cNvPr id="240" name="picture 2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3883697" y="4413360"/>
            <a:ext cx="3047882" cy="1418473"/>
          </a:xfrm>
          <a:prstGeom prst="rect">
            <a:avLst/>
          </a:prstGeom>
        </p:spPr>
      </p:pic>
      <p:pic>
        <p:nvPicPr>
          <p:cNvPr id="242" name="picture 2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627134" y="8361616"/>
            <a:ext cx="3047881" cy="1416990"/>
          </a:xfrm>
          <a:prstGeom prst="rect">
            <a:avLst/>
          </a:prstGeom>
        </p:spPr>
      </p:pic>
      <p:pic>
        <p:nvPicPr>
          <p:cNvPr id="244" name="picture 2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737506" y="4478593"/>
            <a:ext cx="1367546" cy="1260194"/>
          </a:xfrm>
          <a:prstGeom prst="rect">
            <a:avLst/>
          </a:prstGeom>
        </p:spPr>
      </p:pic>
      <p:pic>
        <p:nvPicPr>
          <p:cNvPr id="246" name="picture 2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3995017" y="2506614"/>
            <a:ext cx="1367546" cy="1260193"/>
          </a:xfrm>
          <a:prstGeom prst="rect">
            <a:avLst/>
          </a:prstGeom>
        </p:spPr>
      </p:pic>
      <p:pic>
        <p:nvPicPr>
          <p:cNvPr id="248" name="picture 2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737506" y="2506614"/>
            <a:ext cx="1367546" cy="1260193"/>
          </a:xfrm>
          <a:prstGeom prst="rect">
            <a:avLst/>
          </a:prstGeom>
        </p:spPr>
      </p:pic>
      <p:pic>
        <p:nvPicPr>
          <p:cNvPr id="250" name="picture 2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2202408" y="2506614"/>
            <a:ext cx="1367546" cy="1260193"/>
          </a:xfrm>
          <a:prstGeom prst="rect">
            <a:avLst/>
          </a:prstGeom>
        </p:spPr>
      </p:pic>
      <p:pic>
        <p:nvPicPr>
          <p:cNvPr id="252" name="picture 2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2279311" y="4501818"/>
            <a:ext cx="1213742" cy="1213742"/>
          </a:xfrm>
          <a:prstGeom prst="rect">
            <a:avLst/>
          </a:prstGeom>
        </p:spPr>
      </p:pic>
      <p:pic>
        <p:nvPicPr>
          <p:cNvPr id="254" name="picture 2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4102325" y="6504204"/>
            <a:ext cx="1152929" cy="1152929"/>
          </a:xfrm>
          <a:prstGeom prst="rect">
            <a:avLst/>
          </a:prstGeom>
        </p:spPr>
      </p:pic>
      <p:pic>
        <p:nvPicPr>
          <p:cNvPr id="256" name="picture 25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2202408" y="6607337"/>
            <a:ext cx="1367546" cy="946662"/>
          </a:xfrm>
          <a:prstGeom prst="rect">
            <a:avLst/>
          </a:prstGeom>
        </p:spPr>
      </p:pic>
      <p:pic>
        <p:nvPicPr>
          <p:cNvPr id="258" name="picture 25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4110846" y="4540747"/>
            <a:ext cx="1135887" cy="1135887"/>
          </a:xfrm>
          <a:prstGeom prst="rect">
            <a:avLst/>
          </a:prstGeom>
        </p:spPr>
      </p:pic>
      <p:pic>
        <p:nvPicPr>
          <p:cNvPr id="260" name="picture 26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5583788" y="4548787"/>
            <a:ext cx="1119808" cy="1119808"/>
          </a:xfrm>
          <a:prstGeom prst="rect">
            <a:avLst/>
          </a:prstGeom>
        </p:spPr>
      </p:pic>
      <p:pic>
        <p:nvPicPr>
          <p:cNvPr id="262" name="picture 26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867863" y="8499231"/>
            <a:ext cx="1106835" cy="1106835"/>
          </a:xfrm>
          <a:prstGeom prst="rect">
            <a:avLst/>
          </a:prstGeom>
        </p:spPr>
      </p:pic>
      <p:pic>
        <p:nvPicPr>
          <p:cNvPr id="264" name="picture 26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3995017" y="8649048"/>
            <a:ext cx="1367546" cy="807199"/>
          </a:xfrm>
          <a:prstGeom prst="rect">
            <a:avLst/>
          </a:prstGeom>
        </p:spPr>
      </p:pic>
      <p:pic>
        <p:nvPicPr>
          <p:cNvPr id="266" name="picture 26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600000">
            <a:off x="5610344" y="8543825"/>
            <a:ext cx="1066694" cy="1017647"/>
          </a:xfrm>
          <a:prstGeom prst="rect">
            <a:avLst/>
          </a:prstGeom>
        </p:spPr>
      </p:pic>
      <p:pic>
        <p:nvPicPr>
          <p:cNvPr id="268" name="picture 26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600000">
            <a:off x="2281337" y="8636760"/>
            <a:ext cx="1209688" cy="785163"/>
          </a:xfrm>
          <a:prstGeom prst="rect">
            <a:avLst/>
          </a:prstGeom>
        </p:spPr>
      </p:pic>
      <p:sp>
        <p:nvSpPr>
          <p:cNvPr id="270" name="textbox 270"/>
          <p:cNvSpPr/>
          <p:nvPr/>
        </p:nvSpPr>
        <p:spPr>
          <a:xfrm>
            <a:off x="3889951" y="4137316"/>
            <a:ext cx="3038475" cy="255904"/>
          </a:xfrm>
          <a:prstGeom prst="rect">
            <a:avLst/>
          </a:prstGeom>
          <a:solidFill>
            <a:srgbClr val="EFF1F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sz="400" dirty="0">
              <a:cs typeface="+mn-ea"/>
              <a:sym typeface="+mn-lt"/>
            </a:endParaRPr>
          </a:p>
          <a:p>
            <a:pPr marL="1275715" algn="l" rtl="0" eaLnBrk="0">
              <a:lnSpc>
                <a:spcPct val="85000"/>
              </a:lnSpc>
              <a:spcBef>
                <a:spcPts val="5"/>
              </a:spcBef>
            </a:pPr>
            <a:r>
              <a:rPr sz="10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医疗骨科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272" name="textbox 272"/>
          <p:cNvSpPr/>
          <p:nvPr/>
        </p:nvSpPr>
        <p:spPr>
          <a:xfrm>
            <a:off x="633387" y="8084091"/>
            <a:ext cx="3038475" cy="255904"/>
          </a:xfrm>
          <a:prstGeom prst="rect">
            <a:avLst/>
          </a:prstGeom>
          <a:solidFill>
            <a:srgbClr val="EFF1F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400" dirty="0">
              <a:cs typeface="+mn-ea"/>
              <a:sym typeface="+mn-lt"/>
            </a:endParaRPr>
          </a:p>
          <a:p>
            <a:pPr marL="1219200" algn="l" rtl="0" eaLnBrk="0">
              <a:lnSpc>
                <a:spcPct val="85000"/>
              </a:lnSpc>
              <a:spcBef>
                <a:spcPts val="5"/>
              </a:spcBef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材料科学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274" name="textbox 274"/>
          <p:cNvSpPr/>
          <p:nvPr/>
        </p:nvSpPr>
        <p:spPr>
          <a:xfrm>
            <a:off x="3889951" y="6106794"/>
            <a:ext cx="3038475" cy="255904"/>
          </a:xfrm>
          <a:prstGeom prst="rect">
            <a:avLst/>
          </a:prstGeom>
          <a:solidFill>
            <a:srgbClr val="EFF1F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sz="400" dirty="0">
              <a:cs typeface="+mn-ea"/>
              <a:sym typeface="+mn-lt"/>
            </a:endParaRPr>
          </a:p>
          <a:p>
            <a:pPr marL="1428750" algn="l" rtl="0" eaLnBrk="0">
              <a:lnSpc>
                <a:spcPct val="81000"/>
              </a:lnSpc>
              <a:spcBef>
                <a:spcPts val="5"/>
              </a:spcBef>
            </a:pPr>
            <a:r>
              <a:rPr sz="10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3C</a:t>
            </a:r>
            <a:endParaRPr sz="1000" dirty="0">
              <a:cs typeface="+mn-ea"/>
              <a:sym typeface="+mn-lt"/>
            </a:endParaRPr>
          </a:p>
        </p:txBody>
      </p:sp>
      <p:pic>
        <p:nvPicPr>
          <p:cNvPr id="276" name="picture 27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600000">
            <a:off x="5630304" y="6727281"/>
            <a:ext cx="1051666" cy="715798"/>
          </a:xfrm>
          <a:prstGeom prst="rect">
            <a:avLst/>
          </a:prstGeom>
        </p:spPr>
      </p:pic>
      <p:pic>
        <p:nvPicPr>
          <p:cNvPr id="278" name="picture 27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600000">
            <a:off x="5478158" y="2871745"/>
            <a:ext cx="1225438" cy="620474"/>
          </a:xfrm>
          <a:prstGeom prst="rect">
            <a:avLst/>
          </a:prstGeom>
        </p:spPr>
      </p:pic>
      <p:pic>
        <p:nvPicPr>
          <p:cNvPr id="280" name="picture 28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1600000">
            <a:off x="1175312" y="6599338"/>
            <a:ext cx="505225" cy="988049"/>
          </a:xfrm>
          <a:prstGeom prst="rect">
            <a:avLst/>
          </a:prstGeom>
        </p:spPr>
      </p:pic>
      <p:sp>
        <p:nvSpPr>
          <p:cNvPr id="282" name="textbox 282"/>
          <p:cNvSpPr/>
          <p:nvPr/>
        </p:nvSpPr>
        <p:spPr>
          <a:xfrm>
            <a:off x="1839394" y="4189506"/>
            <a:ext cx="531494" cy="1555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5000"/>
              </a:lnSpc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农业植物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284" name="textbox 284"/>
          <p:cNvSpPr/>
          <p:nvPr/>
        </p:nvSpPr>
        <p:spPr>
          <a:xfrm>
            <a:off x="1839902" y="6160977"/>
            <a:ext cx="530859" cy="1555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5000"/>
              </a:lnSpc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汽车铸件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286" name="textbox 286"/>
          <p:cNvSpPr/>
          <p:nvPr/>
        </p:nvSpPr>
        <p:spPr>
          <a:xfrm>
            <a:off x="1839775" y="2217526"/>
            <a:ext cx="530859" cy="1549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5000"/>
              </a:lnSpc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石油地质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288" name="textbox 288"/>
          <p:cNvSpPr/>
          <p:nvPr/>
        </p:nvSpPr>
        <p:spPr>
          <a:xfrm>
            <a:off x="5144222" y="8132956"/>
            <a:ext cx="530859" cy="1555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5000"/>
              </a:lnSpc>
            </a:pPr>
            <a:r>
              <a:rPr sz="1000" kern="0" spc="-10" dirty="0">
                <a:solidFill>
                  <a:srgbClr val="332C2B">
                    <a:alpha val="100000"/>
                  </a:srgbClr>
                </a:solidFill>
                <a:cs typeface="+mn-ea"/>
                <a:sym typeface="+mn-lt"/>
              </a:rPr>
              <a:t>航空航天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290" name="textbox 290"/>
          <p:cNvSpPr/>
          <p:nvPr/>
        </p:nvSpPr>
        <p:spPr>
          <a:xfrm>
            <a:off x="5277191" y="2217653"/>
            <a:ext cx="270509" cy="1543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5000"/>
              </a:lnSpc>
            </a:pPr>
            <a:r>
              <a:rPr sz="10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电池</a:t>
            </a:r>
            <a:endParaRPr sz="1000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 292"/>
          <p:cNvSpPr/>
          <p:nvPr/>
        </p:nvSpPr>
        <p:spPr>
          <a:xfrm>
            <a:off x="0" y="5224088"/>
            <a:ext cx="7560000" cy="5215910"/>
          </a:xfrm>
          <a:prstGeom prst="rect">
            <a:avLst/>
          </a:prstGeom>
          <a:solidFill>
            <a:srgbClr val="E8EAEB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group 4"/>
          <p:cNvGrpSpPr/>
          <p:nvPr/>
        </p:nvGrpSpPr>
        <p:grpSpPr>
          <a:xfrm rot="21600000">
            <a:off x="4840707" y="4774358"/>
            <a:ext cx="720906" cy="477694"/>
            <a:chOff x="0" y="0"/>
            <a:chExt cx="720906" cy="477694"/>
          </a:xfrm>
        </p:grpSpPr>
        <p:sp>
          <p:nvSpPr>
            <p:cNvPr id="294" name="path 294"/>
            <p:cNvSpPr/>
            <p:nvPr/>
          </p:nvSpPr>
          <p:spPr>
            <a:xfrm>
              <a:off x="0" y="0"/>
              <a:ext cx="720906" cy="477694"/>
            </a:xfrm>
            <a:custGeom>
              <a:avLst/>
              <a:gdLst/>
              <a:ahLst/>
              <a:cxnLst/>
              <a:rect l="0" t="0" r="0" b="0"/>
              <a:pathLst>
                <a:path w="1135" h="752">
                  <a:moveTo>
                    <a:pt x="676" y="594"/>
                  </a:moveTo>
                  <a:cubicBezTo>
                    <a:pt x="676" y="593"/>
                    <a:pt x="680" y="588"/>
                    <a:pt x="680" y="587"/>
                  </a:cubicBezTo>
                  <a:cubicBezTo>
                    <a:pt x="682" y="584"/>
                    <a:pt x="684" y="584"/>
                    <a:pt x="688" y="583"/>
                  </a:cubicBezTo>
                  <a:cubicBezTo>
                    <a:pt x="693" y="581"/>
                    <a:pt x="696" y="578"/>
                    <a:pt x="698" y="574"/>
                  </a:cubicBezTo>
                  <a:cubicBezTo>
                    <a:pt x="700" y="570"/>
                    <a:pt x="699" y="566"/>
                    <a:pt x="699" y="560"/>
                  </a:cubicBezTo>
                  <a:cubicBezTo>
                    <a:pt x="698" y="555"/>
                    <a:pt x="700" y="552"/>
                    <a:pt x="702" y="547"/>
                  </a:cubicBezTo>
                  <a:cubicBezTo>
                    <a:pt x="704" y="542"/>
                    <a:pt x="707" y="539"/>
                    <a:pt x="711" y="536"/>
                  </a:cubicBezTo>
                  <a:cubicBezTo>
                    <a:pt x="718" y="530"/>
                    <a:pt x="718" y="527"/>
                    <a:pt x="716" y="524"/>
                  </a:cubicBezTo>
                  <a:cubicBezTo>
                    <a:pt x="715" y="521"/>
                    <a:pt x="723" y="524"/>
                    <a:pt x="726" y="524"/>
                  </a:cubicBezTo>
                  <a:cubicBezTo>
                    <a:pt x="730" y="525"/>
                    <a:pt x="728" y="518"/>
                    <a:pt x="728" y="513"/>
                  </a:cubicBezTo>
                  <a:cubicBezTo>
                    <a:pt x="729" y="508"/>
                    <a:pt x="732" y="504"/>
                    <a:pt x="733" y="499"/>
                  </a:cubicBezTo>
                  <a:cubicBezTo>
                    <a:pt x="733" y="494"/>
                    <a:pt x="730" y="490"/>
                    <a:pt x="728" y="487"/>
                  </a:cubicBezTo>
                  <a:cubicBezTo>
                    <a:pt x="726" y="483"/>
                    <a:pt x="732" y="481"/>
                    <a:pt x="735" y="480"/>
                  </a:cubicBezTo>
                  <a:cubicBezTo>
                    <a:pt x="738" y="478"/>
                    <a:pt x="740" y="476"/>
                    <a:pt x="743" y="473"/>
                  </a:cubicBezTo>
                  <a:cubicBezTo>
                    <a:pt x="745" y="470"/>
                    <a:pt x="748" y="469"/>
                    <a:pt x="747" y="476"/>
                  </a:cubicBezTo>
                  <a:cubicBezTo>
                    <a:pt x="747" y="483"/>
                    <a:pt x="754" y="477"/>
                    <a:pt x="757" y="474"/>
                  </a:cubicBezTo>
                  <a:cubicBezTo>
                    <a:pt x="759" y="472"/>
                    <a:pt x="762" y="470"/>
                    <a:pt x="764" y="470"/>
                  </a:cubicBezTo>
                  <a:cubicBezTo>
                    <a:pt x="770" y="468"/>
                    <a:pt x="773" y="464"/>
                    <a:pt x="769" y="461"/>
                  </a:cubicBezTo>
                  <a:cubicBezTo>
                    <a:pt x="765" y="458"/>
                    <a:pt x="766" y="456"/>
                    <a:pt x="769" y="454"/>
                  </a:cubicBezTo>
                  <a:cubicBezTo>
                    <a:pt x="772" y="451"/>
                    <a:pt x="763" y="449"/>
                    <a:pt x="765" y="445"/>
                  </a:cubicBezTo>
                  <a:cubicBezTo>
                    <a:pt x="767" y="441"/>
                    <a:pt x="770" y="443"/>
                    <a:pt x="775" y="447"/>
                  </a:cubicBezTo>
                  <a:cubicBezTo>
                    <a:pt x="779" y="452"/>
                    <a:pt x="784" y="448"/>
                    <a:pt x="782" y="445"/>
                  </a:cubicBezTo>
                  <a:cubicBezTo>
                    <a:pt x="781" y="442"/>
                    <a:pt x="782" y="438"/>
                    <a:pt x="783" y="436"/>
                  </a:cubicBezTo>
                  <a:cubicBezTo>
                    <a:pt x="785" y="433"/>
                    <a:pt x="788" y="429"/>
                    <a:pt x="782" y="423"/>
                  </a:cubicBezTo>
                  <a:cubicBezTo>
                    <a:pt x="777" y="418"/>
                    <a:pt x="782" y="417"/>
                    <a:pt x="787" y="415"/>
                  </a:cubicBezTo>
                  <a:cubicBezTo>
                    <a:pt x="792" y="414"/>
                    <a:pt x="796" y="410"/>
                    <a:pt x="801" y="406"/>
                  </a:cubicBezTo>
                  <a:cubicBezTo>
                    <a:pt x="807" y="402"/>
                    <a:pt x="800" y="409"/>
                    <a:pt x="802" y="412"/>
                  </a:cubicBezTo>
                  <a:cubicBezTo>
                    <a:pt x="803" y="415"/>
                    <a:pt x="804" y="417"/>
                    <a:pt x="807" y="409"/>
                  </a:cubicBezTo>
                  <a:cubicBezTo>
                    <a:pt x="810" y="401"/>
                    <a:pt x="818" y="397"/>
                    <a:pt x="817" y="394"/>
                  </a:cubicBezTo>
                  <a:cubicBezTo>
                    <a:pt x="816" y="387"/>
                    <a:pt x="807" y="396"/>
                    <a:pt x="803" y="397"/>
                  </a:cubicBezTo>
                  <a:cubicBezTo>
                    <a:pt x="798" y="399"/>
                    <a:pt x="796" y="393"/>
                    <a:pt x="802" y="388"/>
                  </a:cubicBezTo>
                  <a:cubicBezTo>
                    <a:pt x="809" y="382"/>
                    <a:pt x="806" y="381"/>
                    <a:pt x="796" y="382"/>
                  </a:cubicBezTo>
                  <a:cubicBezTo>
                    <a:pt x="786" y="383"/>
                    <a:pt x="783" y="374"/>
                    <a:pt x="783" y="371"/>
                  </a:cubicBezTo>
                  <a:cubicBezTo>
                    <a:pt x="784" y="368"/>
                    <a:pt x="785" y="362"/>
                    <a:pt x="783" y="357"/>
                  </a:cubicBezTo>
                  <a:cubicBezTo>
                    <a:pt x="782" y="351"/>
                    <a:pt x="789" y="355"/>
                    <a:pt x="793" y="353"/>
                  </a:cubicBezTo>
                  <a:cubicBezTo>
                    <a:pt x="798" y="351"/>
                    <a:pt x="799" y="351"/>
                    <a:pt x="799" y="355"/>
                  </a:cubicBezTo>
                  <a:cubicBezTo>
                    <a:pt x="798" y="358"/>
                    <a:pt x="802" y="364"/>
                    <a:pt x="809" y="360"/>
                  </a:cubicBezTo>
                  <a:cubicBezTo>
                    <a:pt x="816" y="356"/>
                    <a:pt x="810" y="351"/>
                    <a:pt x="810" y="345"/>
                  </a:cubicBezTo>
                  <a:cubicBezTo>
                    <a:pt x="810" y="340"/>
                    <a:pt x="818" y="340"/>
                    <a:pt x="817" y="343"/>
                  </a:cubicBezTo>
                  <a:cubicBezTo>
                    <a:pt x="815" y="345"/>
                    <a:pt x="817" y="347"/>
                    <a:pt x="822" y="352"/>
                  </a:cubicBezTo>
                  <a:cubicBezTo>
                    <a:pt x="826" y="357"/>
                    <a:pt x="819" y="364"/>
                    <a:pt x="814" y="375"/>
                  </a:cubicBezTo>
                  <a:cubicBezTo>
                    <a:pt x="809" y="386"/>
                    <a:pt x="819" y="384"/>
                    <a:pt x="832" y="381"/>
                  </a:cubicBezTo>
                  <a:cubicBezTo>
                    <a:pt x="846" y="378"/>
                    <a:pt x="846" y="364"/>
                    <a:pt x="860" y="366"/>
                  </a:cubicBezTo>
                  <a:cubicBezTo>
                    <a:pt x="873" y="368"/>
                    <a:pt x="875" y="364"/>
                    <a:pt x="876" y="363"/>
                  </a:cubicBezTo>
                  <a:cubicBezTo>
                    <a:pt x="877" y="362"/>
                    <a:pt x="874" y="353"/>
                    <a:pt x="868" y="347"/>
                  </a:cubicBezTo>
                  <a:cubicBezTo>
                    <a:pt x="863" y="340"/>
                    <a:pt x="865" y="333"/>
                    <a:pt x="871" y="331"/>
                  </a:cubicBezTo>
                  <a:cubicBezTo>
                    <a:pt x="877" y="328"/>
                    <a:pt x="872" y="322"/>
                    <a:pt x="868" y="316"/>
                  </a:cubicBezTo>
                  <a:cubicBezTo>
                    <a:pt x="864" y="310"/>
                    <a:pt x="869" y="306"/>
                    <a:pt x="869" y="303"/>
                  </a:cubicBezTo>
                  <a:cubicBezTo>
                    <a:pt x="869" y="299"/>
                    <a:pt x="872" y="296"/>
                    <a:pt x="876" y="295"/>
                  </a:cubicBezTo>
                  <a:cubicBezTo>
                    <a:pt x="880" y="295"/>
                    <a:pt x="886" y="296"/>
                    <a:pt x="886" y="303"/>
                  </a:cubicBezTo>
                  <a:cubicBezTo>
                    <a:pt x="886" y="309"/>
                    <a:pt x="889" y="311"/>
                    <a:pt x="895" y="314"/>
                  </a:cubicBezTo>
                  <a:cubicBezTo>
                    <a:pt x="901" y="317"/>
                    <a:pt x="898" y="309"/>
                    <a:pt x="895" y="304"/>
                  </a:cubicBezTo>
                  <a:cubicBezTo>
                    <a:pt x="892" y="299"/>
                    <a:pt x="892" y="295"/>
                    <a:pt x="897" y="296"/>
                  </a:cubicBezTo>
                  <a:cubicBezTo>
                    <a:pt x="903" y="297"/>
                    <a:pt x="903" y="296"/>
                    <a:pt x="902" y="294"/>
                  </a:cubicBezTo>
                  <a:cubicBezTo>
                    <a:pt x="900" y="291"/>
                    <a:pt x="899" y="289"/>
                    <a:pt x="902" y="283"/>
                  </a:cubicBezTo>
                  <a:cubicBezTo>
                    <a:pt x="905" y="277"/>
                    <a:pt x="904" y="278"/>
                    <a:pt x="899" y="280"/>
                  </a:cubicBezTo>
                  <a:cubicBezTo>
                    <a:pt x="894" y="283"/>
                    <a:pt x="892" y="284"/>
                    <a:pt x="890" y="277"/>
                  </a:cubicBezTo>
                  <a:cubicBezTo>
                    <a:pt x="889" y="270"/>
                    <a:pt x="885" y="272"/>
                    <a:pt x="878" y="279"/>
                  </a:cubicBezTo>
                  <a:cubicBezTo>
                    <a:pt x="871" y="286"/>
                    <a:pt x="872" y="279"/>
                    <a:pt x="875" y="270"/>
                  </a:cubicBezTo>
                  <a:cubicBezTo>
                    <a:pt x="878" y="262"/>
                    <a:pt x="883" y="263"/>
                    <a:pt x="890" y="262"/>
                  </a:cubicBezTo>
                  <a:cubicBezTo>
                    <a:pt x="897" y="261"/>
                    <a:pt x="902" y="264"/>
                    <a:pt x="898" y="269"/>
                  </a:cubicBezTo>
                  <a:cubicBezTo>
                    <a:pt x="894" y="273"/>
                    <a:pt x="899" y="277"/>
                    <a:pt x="908" y="273"/>
                  </a:cubicBezTo>
                  <a:cubicBezTo>
                    <a:pt x="917" y="269"/>
                    <a:pt x="905" y="269"/>
                    <a:pt x="908" y="263"/>
                  </a:cubicBezTo>
                  <a:cubicBezTo>
                    <a:pt x="911" y="257"/>
                    <a:pt x="912" y="260"/>
                    <a:pt x="914" y="264"/>
                  </a:cubicBezTo>
                  <a:cubicBezTo>
                    <a:pt x="915" y="269"/>
                    <a:pt x="918" y="268"/>
                    <a:pt x="919" y="265"/>
                  </a:cubicBezTo>
                  <a:cubicBezTo>
                    <a:pt x="921" y="261"/>
                    <a:pt x="925" y="261"/>
                    <a:pt x="925" y="253"/>
                  </a:cubicBezTo>
                  <a:cubicBezTo>
                    <a:pt x="925" y="244"/>
                    <a:pt x="932" y="245"/>
                    <a:pt x="929" y="249"/>
                  </a:cubicBezTo>
                  <a:cubicBezTo>
                    <a:pt x="927" y="253"/>
                    <a:pt x="935" y="252"/>
                    <a:pt x="939" y="249"/>
                  </a:cubicBezTo>
                  <a:cubicBezTo>
                    <a:pt x="942" y="247"/>
                    <a:pt x="946" y="245"/>
                    <a:pt x="951" y="245"/>
                  </a:cubicBezTo>
                  <a:cubicBezTo>
                    <a:pt x="956" y="245"/>
                    <a:pt x="958" y="242"/>
                    <a:pt x="959" y="238"/>
                  </a:cubicBezTo>
                  <a:cubicBezTo>
                    <a:pt x="960" y="234"/>
                    <a:pt x="964" y="234"/>
                    <a:pt x="968" y="231"/>
                  </a:cubicBezTo>
                  <a:cubicBezTo>
                    <a:pt x="972" y="228"/>
                    <a:pt x="967" y="226"/>
                    <a:pt x="965" y="218"/>
                  </a:cubicBezTo>
                  <a:cubicBezTo>
                    <a:pt x="962" y="211"/>
                    <a:pt x="969" y="211"/>
                    <a:pt x="972" y="216"/>
                  </a:cubicBezTo>
                  <a:cubicBezTo>
                    <a:pt x="974" y="222"/>
                    <a:pt x="976" y="221"/>
                    <a:pt x="978" y="218"/>
                  </a:cubicBezTo>
                  <a:cubicBezTo>
                    <a:pt x="980" y="215"/>
                    <a:pt x="982" y="214"/>
                    <a:pt x="986" y="213"/>
                  </a:cubicBezTo>
                  <a:cubicBezTo>
                    <a:pt x="990" y="212"/>
                    <a:pt x="992" y="213"/>
                    <a:pt x="989" y="217"/>
                  </a:cubicBezTo>
                  <a:cubicBezTo>
                    <a:pt x="985" y="221"/>
                    <a:pt x="976" y="226"/>
                    <a:pt x="974" y="229"/>
                  </a:cubicBezTo>
                  <a:cubicBezTo>
                    <a:pt x="971" y="232"/>
                    <a:pt x="977" y="234"/>
                    <a:pt x="981" y="230"/>
                  </a:cubicBezTo>
                  <a:cubicBezTo>
                    <a:pt x="985" y="226"/>
                    <a:pt x="988" y="231"/>
                    <a:pt x="990" y="233"/>
                  </a:cubicBezTo>
                  <a:cubicBezTo>
                    <a:pt x="992" y="234"/>
                    <a:pt x="992" y="237"/>
                    <a:pt x="996" y="235"/>
                  </a:cubicBezTo>
                  <a:cubicBezTo>
                    <a:pt x="1001" y="234"/>
                    <a:pt x="997" y="233"/>
                    <a:pt x="994" y="227"/>
                  </a:cubicBezTo>
                  <a:cubicBezTo>
                    <a:pt x="990" y="222"/>
                    <a:pt x="996" y="219"/>
                    <a:pt x="1004" y="216"/>
                  </a:cubicBezTo>
                  <a:cubicBezTo>
                    <a:pt x="1011" y="213"/>
                    <a:pt x="1010" y="209"/>
                    <a:pt x="1010" y="205"/>
                  </a:cubicBezTo>
                  <a:cubicBezTo>
                    <a:pt x="1010" y="200"/>
                    <a:pt x="1016" y="196"/>
                    <a:pt x="1019" y="196"/>
                  </a:cubicBezTo>
                  <a:cubicBezTo>
                    <a:pt x="1022" y="196"/>
                    <a:pt x="1026" y="197"/>
                    <a:pt x="1032" y="193"/>
                  </a:cubicBezTo>
                  <a:cubicBezTo>
                    <a:pt x="1038" y="190"/>
                    <a:pt x="1034" y="189"/>
                    <a:pt x="1029" y="189"/>
                  </a:cubicBezTo>
                  <a:cubicBezTo>
                    <a:pt x="1024" y="190"/>
                    <a:pt x="1027" y="184"/>
                    <a:pt x="1029" y="180"/>
                  </a:cubicBezTo>
                  <a:cubicBezTo>
                    <a:pt x="1032" y="177"/>
                    <a:pt x="1036" y="183"/>
                    <a:pt x="1040" y="181"/>
                  </a:cubicBezTo>
                  <a:cubicBezTo>
                    <a:pt x="1045" y="180"/>
                    <a:pt x="1048" y="185"/>
                    <a:pt x="1045" y="189"/>
                  </a:cubicBezTo>
                  <a:cubicBezTo>
                    <a:pt x="1042" y="193"/>
                    <a:pt x="1047" y="197"/>
                    <a:pt x="1054" y="195"/>
                  </a:cubicBezTo>
                  <a:cubicBezTo>
                    <a:pt x="1062" y="193"/>
                    <a:pt x="1061" y="187"/>
                    <a:pt x="1062" y="181"/>
                  </a:cubicBezTo>
                  <a:cubicBezTo>
                    <a:pt x="1062" y="176"/>
                    <a:pt x="1066" y="165"/>
                    <a:pt x="1071" y="165"/>
                  </a:cubicBezTo>
                  <a:cubicBezTo>
                    <a:pt x="1075" y="165"/>
                    <a:pt x="1070" y="170"/>
                    <a:pt x="1068" y="175"/>
                  </a:cubicBezTo>
                  <a:cubicBezTo>
                    <a:pt x="1065" y="181"/>
                    <a:pt x="1067" y="188"/>
                    <a:pt x="1074" y="189"/>
                  </a:cubicBezTo>
                  <a:cubicBezTo>
                    <a:pt x="1082" y="191"/>
                    <a:pt x="1077" y="193"/>
                    <a:pt x="1072" y="194"/>
                  </a:cubicBezTo>
                  <a:cubicBezTo>
                    <a:pt x="1067" y="196"/>
                    <a:pt x="1069" y="201"/>
                    <a:pt x="1072" y="204"/>
                  </a:cubicBezTo>
                  <a:cubicBezTo>
                    <a:pt x="1074" y="207"/>
                    <a:pt x="1083" y="204"/>
                    <a:pt x="1088" y="205"/>
                  </a:cubicBezTo>
                  <a:cubicBezTo>
                    <a:pt x="1093" y="206"/>
                    <a:pt x="1097" y="202"/>
                    <a:pt x="1096" y="199"/>
                  </a:cubicBezTo>
                  <a:cubicBezTo>
                    <a:pt x="1095" y="196"/>
                    <a:pt x="1095" y="195"/>
                    <a:pt x="1100" y="196"/>
                  </a:cubicBezTo>
                  <a:cubicBezTo>
                    <a:pt x="1104" y="197"/>
                    <a:pt x="1110" y="194"/>
                    <a:pt x="1113" y="193"/>
                  </a:cubicBezTo>
                  <a:cubicBezTo>
                    <a:pt x="1116" y="192"/>
                    <a:pt x="1124" y="188"/>
                    <a:pt x="1119" y="182"/>
                  </a:cubicBezTo>
                  <a:cubicBezTo>
                    <a:pt x="1113" y="177"/>
                    <a:pt x="1119" y="172"/>
                    <a:pt x="1122" y="167"/>
                  </a:cubicBezTo>
                  <a:cubicBezTo>
                    <a:pt x="1126" y="162"/>
                    <a:pt x="1123" y="160"/>
                    <a:pt x="1121" y="162"/>
                  </a:cubicBezTo>
                  <a:cubicBezTo>
                    <a:pt x="1118" y="165"/>
                    <a:pt x="1116" y="164"/>
                    <a:pt x="1108" y="166"/>
                  </a:cubicBezTo>
                  <a:cubicBezTo>
                    <a:pt x="1100" y="169"/>
                    <a:pt x="1104" y="174"/>
                    <a:pt x="1101" y="174"/>
                  </a:cubicBezTo>
                  <a:cubicBezTo>
                    <a:pt x="1098" y="174"/>
                    <a:pt x="1102" y="170"/>
                    <a:pt x="1097" y="168"/>
                  </a:cubicBezTo>
                  <a:cubicBezTo>
                    <a:pt x="1092" y="166"/>
                    <a:pt x="1098" y="165"/>
                    <a:pt x="1103" y="161"/>
                  </a:cubicBezTo>
                  <a:cubicBezTo>
                    <a:pt x="1108" y="158"/>
                    <a:pt x="1103" y="152"/>
                    <a:pt x="1101" y="146"/>
                  </a:cubicBezTo>
                  <a:cubicBezTo>
                    <a:pt x="1100" y="140"/>
                    <a:pt x="1106" y="139"/>
                    <a:pt x="1106" y="143"/>
                  </a:cubicBezTo>
                  <a:cubicBezTo>
                    <a:pt x="1107" y="146"/>
                    <a:pt x="1108" y="147"/>
                    <a:pt x="1109" y="143"/>
                  </a:cubicBezTo>
                  <a:cubicBezTo>
                    <a:pt x="1109" y="140"/>
                    <a:pt x="1113" y="141"/>
                    <a:pt x="1116" y="142"/>
                  </a:cubicBezTo>
                  <a:cubicBezTo>
                    <a:pt x="1119" y="143"/>
                    <a:pt x="1122" y="143"/>
                    <a:pt x="1119" y="138"/>
                  </a:cubicBezTo>
                  <a:cubicBezTo>
                    <a:pt x="1117" y="133"/>
                    <a:pt x="1119" y="132"/>
                    <a:pt x="1122" y="131"/>
                  </a:cubicBezTo>
                  <a:cubicBezTo>
                    <a:pt x="1125" y="130"/>
                    <a:pt x="1125" y="127"/>
                    <a:pt x="1122" y="125"/>
                  </a:cubicBezTo>
                  <a:cubicBezTo>
                    <a:pt x="1119" y="123"/>
                    <a:pt x="1119" y="121"/>
                    <a:pt x="1115" y="117"/>
                  </a:cubicBezTo>
                  <a:cubicBezTo>
                    <a:pt x="1112" y="113"/>
                    <a:pt x="1114" y="108"/>
                    <a:pt x="1116" y="109"/>
                  </a:cubicBezTo>
                  <a:cubicBezTo>
                    <a:pt x="1118" y="110"/>
                    <a:pt x="1120" y="106"/>
                    <a:pt x="1120" y="104"/>
                  </a:cubicBezTo>
                  <a:cubicBezTo>
                    <a:pt x="1120" y="101"/>
                    <a:pt x="1126" y="95"/>
                    <a:pt x="1130" y="96"/>
                  </a:cubicBezTo>
                  <a:cubicBezTo>
                    <a:pt x="1135" y="96"/>
                    <a:pt x="1134" y="89"/>
                    <a:pt x="1131" y="86"/>
                  </a:cubicBezTo>
                  <a:cubicBezTo>
                    <a:pt x="1128" y="82"/>
                    <a:pt x="1115" y="90"/>
                    <a:pt x="1107" y="95"/>
                  </a:cubicBezTo>
                  <a:cubicBezTo>
                    <a:pt x="1098" y="100"/>
                    <a:pt x="1098" y="93"/>
                    <a:pt x="1087" y="96"/>
                  </a:cubicBezTo>
                  <a:cubicBezTo>
                    <a:pt x="1076" y="99"/>
                    <a:pt x="1071" y="94"/>
                    <a:pt x="1068" y="89"/>
                  </a:cubicBezTo>
                  <a:cubicBezTo>
                    <a:pt x="1065" y="85"/>
                    <a:pt x="1064" y="86"/>
                    <a:pt x="1061" y="89"/>
                  </a:cubicBezTo>
                  <a:cubicBezTo>
                    <a:pt x="1057" y="91"/>
                    <a:pt x="1054" y="94"/>
                    <a:pt x="1051" y="88"/>
                  </a:cubicBezTo>
                  <a:cubicBezTo>
                    <a:pt x="1046" y="77"/>
                    <a:pt x="1052" y="81"/>
                    <a:pt x="1057" y="80"/>
                  </a:cubicBezTo>
                  <a:cubicBezTo>
                    <a:pt x="1062" y="79"/>
                    <a:pt x="1059" y="76"/>
                    <a:pt x="1054" y="75"/>
                  </a:cubicBezTo>
                  <a:cubicBezTo>
                    <a:pt x="1048" y="74"/>
                    <a:pt x="1046" y="67"/>
                    <a:pt x="1039" y="68"/>
                  </a:cubicBezTo>
                  <a:cubicBezTo>
                    <a:pt x="1032" y="70"/>
                    <a:pt x="1038" y="76"/>
                    <a:pt x="1032" y="80"/>
                  </a:cubicBezTo>
                  <a:cubicBezTo>
                    <a:pt x="1026" y="83"/>
                    <a:pt x="1026" y="86"/>
                    <a:pt x="1028" y="91"/>
                  </a:cubicBezTo>
                  <a:cubicBezTo>
                    <a:pt x="1030" y="96"/>
                    <a:pt x="1028" y="100"/>
                    <a:pt x="1025" y="99"/>
                  </a:cubicBezTo>
                  <a:cubicBezTo>
                    <a:pt x="1021" y="98"/>
                    <a:pt x="1021" y="97"/>
                    <a:pt x="1022" y="94"/>
                  </a:cubicBezTo>
                  <a:cubicBezTo>
                    <a:pt x="1024" y="91"/>
                    <a:pt x="1020" y="90"/>
                    <a:pt x="1017" y="92"/>
                  </a:cubicBezTo>
                  <a:cubicBezTo>
                    <a:pt x="1015" y="94"/>
                    <a:pt x="1012" y="95"/>
                    <a:pt x="1008" y="94"/>
                  </a:cubicBezTo>
                  <a:cubicBezTo>
                    <a:pt x="1004" y="94"/>
                    <a:pt x="1000" y="94"/>
                    <a:pt x="999" y="98"/>
                  </a:cubicBezTo>
                  <a:cubicBezTo>
                    <a:pt x="999" y="101"/>
                    <a:pt x="998" y="102"/>
                    <a:pt x="995" y="101"/>
                  </a:cubicBezTo>
                  <a:cubicBezTo>
                    <a:pt x="991" y="99"/>
                    <a:pt x="990" y="97"/>
                    <a:pt x="985" y="97"/>
                  </a:cubicBezTo>
                  <a:cubicBezTo>
                    <a:pt x="981" y="97"/>
                    <a:pt x="976" y="95"/>
                    <a:pt x="972" y="101"/>
                  </a:cubicBezTo>
                  <a:cubicBezTo>
                    <a:pt x="968" y="107"/>
                    <a:pt x="966" y="100"/>
                    <a:pt x="956" y="97"/>
                  </a:cubicBezTo>
                  <a:cubicBezTo>
                    <a:pt x="946" y="95"/>
                    <a:pt x="953" y="89"/>
                    <a:pt x="946" y="85"/>
                  </a:cubicBezTo>
                  <a:cubicBezTo>
                    <a:pt x="938" y="81"/>
                    <a:pt x="943" y="78"/>
                    <a:pt x="949" y="78"/>
                  </a:cubicBezTo>
                  <a:cubicBezTo>
                    <a:pt x="954" y="78"/>
                    <a:pt x="948" y="72"/>
                    <a:pt x="940" y="69"/>
                  </a:cubicBezTo>
                  <a:cubicBezTo>
                    <a:pt x="933" y="67"/>
                    <a:pt x="929" y="68"/>
                    <a:pt x="935" y="75"/>
                  </a:cubicBezTo>
                  <a:cubicBezTo>
                    <a:pt x="940" y="81"/>
                    <a:pt x="927" y="80"/>
                    <a:pt x="927" y="84"/>
                  </a:cubicBezTo>
                  <a:cubicBezTo>
                    <a:pt x="928" y="87"/>
                    <a:pt x="924" y="82"/>
                    <a:pt x="918" y="82"/>
                  </a:cubicBezTo>
                  <a:cubicBezTo>
                    <a:pt x="913" y="82"/>
                    <a:pt x="914" y="82"/>
                    <a:pt x="910" y="78"/>
                  </a:cubicBezTo>
                  <a:cubicBezTo>
                    <a:pt x="905" y="74"/>
                    <a:pt x="900" y="73"/>
                    <a:pt x="904" y="64"/>
                  </a:cubicBezTo>
                  <a:cubicBezTo>
                    <a:pt x="908" y="54"/>
                    <a:pt x="898" y="57"/>
                    <a:pt x="890" y="61"/>
                  </a:cubicBezTo>
                  <a:cubicBezTo>
                    <a:pt x="881" y="64"/>
                    <a:pt x="886" y="50"/>
                    <a:pt x="877" y="50"/>
                  </a:cubicBezTo>
                  <a:cubicBezTo>
                    <a:pt x="867" y="49"/>
                    <a:pt x="872" y="47"/>
                    <a:pt x="872" y="41"/>
                  </a:cubicBezTo>
                  <a:cubicBezTo>
                    <a:pt x="872" y="35"/>
                    <a:pt x="858" y="42"/>
                    <a:pt x="854" y="42"/>
                  </a:cubicBezTo>
                  <a:cubicBezTo>
                    <a:pt x="849" y="42"/>
                    <a:pt x="840" y="42"/>
                    <a:pt x="834" y="47"/>
                  </a:cubicBezTo>
                  <a:cubicBezTo>
                    <a:pt x="827" y="52"/>
                    <a:pt x="816" y="61"/>
                    <a:pt x="812" y="61"/>
                  </a:cubicBezTo>
                  <a:cubicBezTo>
                    <a:pt x="807" y="61"/>
                    <a:pt x="801" y="61"/>
                    <a:pt x="799" y="64"/>
                  </a:cubicBezTo>
                  <a:cubicBezTo>
                    <a:pt x="797" y="68"/>
                    <a:pt x="795" y="72"/>
                    <a:pt x="784" y="73"/>
                  </a:cubicBezTo>
                  <a:cubicBezTo>
                    <a:pt x="773" y="74"/>
                    <a:pt x="772" y="74"/>
                    <a:pt x="773" y="77"/>
                  </a:cubicBezTo>
                  <a:cubicBezTo>
                    <a:pt x="774" y="81"/>
                    <a:pt x="778" y="79"/>
                    <a:pt x="786" y="82"/>
                  </a:cubicBezTo>
                  <a:cubicBezTo>
                    <a:pt x="794" y="86"/>
                    <a:pt x="786" y="97"/>
                    <a:pt x="780" y="102"/>
                  </a:cubicBezTo>
                  <a:cubicBezTo>
                    <a:pt x="775" y="106"/>
                    <a:pt x="766" y="114"/>
                    <a:pt x="764" y="117"/>
                  </a:cubicBezTo>
                  <a:cubicBezTo>
                    <a:pt x="762" y="119"/>
                    <a:pt x="757" y="129"/>
                    <a:pt x="747" y="131"/>
                  </a:cubicBezTo>
                  <a:cubicBezTo>
                    <a:pt x="736" y="133"/>
                    <a:pt x="728" y="138"/>
                    <a:pt x="727" y="142"/>
                  </a:cubicBezTo>
                  <a:cubicBezTo>
                    <a:pt x="725" y="146"/>
                    <a:pt x="734" y="152"/>
                    <a:pt x="737" y="158"/>
                  </a:cubicBezTo>
                  <a:cubicBezTo>
                    <a:pt x="739" y="163"/>
                    <a:pt x="721" y="174"/>
                    <a:pt x="721" y="181"/>
                  </a:cubicBezTo>
                  <a:cubicBezTo>
                    <a:pt x="722" y="189"/>
                    <a:pt x="711" y="191"/>
                    <a:pt x="696" y="189"/>
                  </a:cubicBezTo>
                  <a:cubicBezTo>
                    <a:pt x="682" y="187"/>
                    <a:pt x="668" y="192"/>
                    <a:pt x="662" y="196"/>
                  </a:cubicBezTo>
                  <a:cubicBezTo>
                    <a:pt x="656" y="199"/>
                    <a:pt x="646" y="196"/>
                    <a:pt x="642" y="198"/>
                  </a:cubicBezTo>
                  <a:cubicBezTo>
                    <a:pt x="638" y="200"/>
                    <a:pt x="635" y="199"/>
                    <a:pt x="632" y="193"/>
                  </a:cubicBezTo>
                  <a:cubicBezTo>
                    <a:pt x="629" y="187"/>
                    <a:pt x="624" y="186"/>
                    <a:pt x="618" y="186"/>
                  </a:cubicBezTo>
                  <a:cubicBezTo>
                    <a:pt x="613" y="185"/>
                    <a:pt x="608" y="188"/>
                    <a:pt x="607" y="184"/>
                  </a:cubicBezTo>
                  <a:cubicBezTo>
                    <a:pt x="606" y="179"/>
                    <a:pt x="612" y="183"/>
                    <a:pt x="611" y="179"/>
                  </a:cubicBezTo>
                  <a:cubicBezTo>
                    <a:pt x="611" y="176"/>
                    <a:pt x="607" y="170"/>
                    <a:pt x="598" y="170"/>
                  </a:cubicBezTo>
                  <a:cubicBezTo>
                    <a:pt x="589" y="169"/>
                    <a:pt x="592" y="166"/>
                    <a:pt x="593" y="163"/>
                  </a:cubicBezTo>
                  <a:cubicBezTo>
                    <a:pt x="593" y="161"/>
                    <a:pt x="595" y="158"/>
                    <a:pt x="589" y="153"/>
                  </a:cubicBezTo>
                  <a:cubicBezTo>
                    <a:pt x="584" y="147"/>
                    <a:pt x="588" y="147"/>
                    <a:pt x="593" y="146"/>
                  </a:cubicBezTo>
                  <a:cubicBezTo>
                    <a:pt x="597" y="144"/>
                    <a:pt x="598" y="135"/>
                    <a:pt x="593" y="127"/>
                  </a:cubicBezTo>
                  <a:cubicBezTo>
                    <a:pt x="588" y="120"/>
                    <a:pt x="591" y="109"/>
                    <a:pt x="595" y="102"/>
                  </a:cubicBezTo>
                  <a:cubicBezTo>
                    <a:pt x="598" y="95"/>
                    <a:pt x="608" y="93"/>
                    <a:pt x="607" y="89"/>
                  </a:cubicBezTo>
                  <a:cubicBezTo>
                    <a:pt x="607" y="85"/>
                    <a:pt x="614" y="84"/>
                    <a:pt x="616" y="84"/>
                  </a:cubicBezTo>
                  <a:cubicBezTo>
                    <a:pt x="618" y="84"/>
                    <a:pt x="622" y="79"/>
                    <a:pt x="616" y="74"/>
                  </a:cubicBezTo>
                  <a:cubicBezTo>
                    <a:pt x="611" y="69"/>
                    <a:pt x="608" y="66"/>
                    <a:pt x="606" y="61"/>
                  </a:cubicBezTo>
                  <a:cubicBezTo>
                    <a:pt x="604" y="56"/>
                    <a:pt x="602" y="50"/>
                    <a:pt x="596" y="47"/>
                  </a:cubicBezTo>
                  <a:cubicBezTo>
                    <a:pt x="590" y="44"/>
                    <a:pt x="588" y="40"/>
                    <a:pt x="585" y="30"/>
                  </a:cubicBezTo>
                  <a:cubicBezTo>
                    <a:pt x="582" y="23"/>
                    <a:pt x="579" y="13"/>
                    <a:pt x="572" y="22"/>
                  </a:cubicBezTo>
                  <a:cubicBezTo>
                    <a:pt x="566" y="29"/>
                    <a:pt x="564" y="34"/>
                    <a:pt x="564" y="17"/>
                  </a:cubicBezTo>
                  <a:cubicBezTo>
                    <a:pt x="563" y="0"/>
                    <a:pt x="547" y="4"/>
                    <a:pt x="545" y="19"/>
                  </a:cubicBezTo>
                  <a:cubicBezTo>
                    <a:pt x="543" y="29"/>
                    <a:pt x="539" y="30"/>
                    <a:pt x="529" y="36"/>
                  </a:cubicBezTo>
                  <a:cubicBezTo>
                    <a:pt x="519" y="42"/>
                    <a:pt x="525" y="34"/>
                    <a:pt x="523" y="28"/>
                  </a:cubicBezTo>
                  <a:cubicBezTo>
                    <a:pt x="520" y="21"/>
                    <a:pt x="512" y="21"/>
                    <a:pt x="505" y="27"/>
                  </a:cubicBezTo>
                  <a:cubicBezTo>
                    <a:pt x="499" y="34"/>
                    <a:pt x="486" y="34"/>
                    <a:pt x="479" y="26"/>
                  </a:cubicBezTo>
                  <a:cubicBezTo>
                    <a:pt x="472" y="18"/>
                    <a:pt x="474" y="31"/>
                    <a:pt x="474" y="37"/>
                  </a:cubicBezTo>
                  <a:cubicBezTo>
                    <a:pt x="473" y="43"/>
                    <a:pt x="473" y="49"/>
                    <a:pt x="463" y="56"/>
                  </a:cubicBezTo>
                  <a:cubicBezTo>
                    <a:pt x="453" y="62"/>
                    <a:pt x="457" y="68"/>
                    <a:pt x="451" y="76"/>
                  </a:cubicBezTo>
                  <a:cubicBezTo>
                    <a:pt x="446" y="83"/>
                    <a:pt x="446" y="77"/>
                    <a:pt x="447" y="75"/>
                  </a:cubicBezTo>
                  <a:cubicBezTo>
                    <a:pt x="449" y="72"/>
                    <a:pt x="450" y="70"/>
                    <a:pt x="449" y="67"/>
                  </a:cubicBezTo>
                  <a:cubicBezTo>
                    <a:pt x="449" y="63"/>
                    <a:pt x="451" y="61"/>
                    <a:pt x="453" y="59"/>
                  </a:cubicBezTo>
                  <a:cubicBezTo>
                    <a:pt x="455" y="57"/>
                    <a:pt x="459" y="54"/>
                    <a:pt x="457" y="51"/>
                  </a:cubicBezTo>
                  <a:cubicBezTo>
                    <a:pt x="456" y="48"/>
                    <a:pt x="444" y="51"/>
                    <a:pt x="444" y="49"/>
                  </a:cubicBezTo>
                  <a:cubicBezTo>
                    <a:pt x="444" y="46"/>
                    <a:pt x="448" y="48"/>
                    <a:pt x="452" y="47"/>
                  </a:cubicBezTo>
                  <a:cubicBezTo>
                    <a:pt x="455" y="46"/>
                    <a:pt x="462" y="42"/>
                    <a:pt x="455" y="34"/>
                  </a:cubicBezTo>
                  <a:cubicBezTo>
                    <a:pt x="448" y="26"/>
                    <a:pt x="446" y="27"/>
                    <a:pt x="435" y="28"/>
                  </a:cubicBezTo>
                  <a:cubicBezTo>
                    <a:pt x="424" y="28"/>
                    <a:pt x="430" y="24"/>
                    <a:pt x="435" y="23"/>
                  </a:cubicBezTo>
                  <a:cubicBezTo>
                    <a:pt x="439" y="21"/>
                    <a:pt x="440" y="21"/>
                    <a:pt x="439" y="16"/>
                  </a:cubicBezTo>
                  <a:cubicBezTo>
                    <a:pt x="439" y="12"/>
                    <a:pt x="438" y="15"/>
                    <a:pt x="428" y="10"/>
                  </a:cubicBezTo>
                  <a:cubicBezTo>
                    <a:pt x="419" y="5"/>
                    <a:pt x="418" y="4"/>
                    <a:pt x="412" y="8"/>
                  </a:cubicBezTo>
                  <a:cubicBezTo>
                    <a:pt x="412" y="8"/>
                    <a:pt x="412" y="8"/>
                    <a:pt x="412" y="9"/>
                  </a:cubicBezTo>
                  <a:cubicBezTo>
                    <a:pt x="411" y="9"/>
                    <a:pt x="412" y="10"/>
                    <a:pt x="412" y="12"/>
                  </a:cubicBezTo>
                  <a:cubicBezTo>
                    <a:pt x="411" y="17"/>
                    <a:pt x="411" y="23"/>
                    <a:pt x="409" y="26"/>
                  </a:cubicBezTo>
                  <a:cubicBezTo>
                    <a:pt x="408" y="29"/>
                    <a:pt x="406" y="32"/>
                    <a:pt x="402" y="34"/>
                  </a:cubicBezTo>
                  <a:cubicBezTo>
                    <a:pt x="398" y="36"/>
                    <a:pt x="389" y="39"/>
                    <a:pt x="384" y="43"/>
                  </a:cubicBezTo>
                  <a:cubicBezTo>
                    <a:pt x="380" y="46"/>
                    <a:pt x="378" y="51"/>
                    <a:pt x="377" y="56"/>
                  </a:cubicBezTo>
                  <a:cubicBezTo>
                    <a:pt x="376" y="60"/>
                    <a:pt x="373" y="72"/>
                    <a:pt x="367" y="77"/>
                  </a:cubicBezTo>
                  <a:cubicBezTo>
                    <a:pt x="362" y="82"/>
                    <a:pt x="361" y="83"/>
                    <a:pt x="355" y="83"/>
                  </a:cubicBezTo>
                  <a:cubicBezTo>
                    <a:pt x="350" y="83"/>
                    <a:pt x="342" y="84"/>
                    <a:pt x="337" y="85"/>
                  </a:cubicBezTo>
                  <a:cubicBezTo>
                    <a:pt x="332" y="85"/>
                    <a:pt x="317" y="88"/>
                    <a:pt x="312" y="89"/>
                  </a:cubicBezTo>
                  <a:cubicBezTo>
                    <a:pt x="307" y="90"/>
                    <a:pt x="299" y="90"/>
                    <a:pt x="298" y="90"/>
                  </a:cubicBezTo>
                  <a:cubicBezTo>
                    <a:pt x="296" y="90"/>
                    <a:pt x="288" y="89"/>
                    <a:pt x="284" y="91"/>
                  </a:cubicBezTo>
                  <a:cubicBezTo>
                    <a:pt x="280" y="93"/>
                    <a:pt x="274" y="98"/>
                    <a:pt x="269" y="104"/>
                  </a:cubicBezTo>
                  <a:cubicBezTo>
                    <a:pt x="268" y="106"/>
                    <a:pt x="266" y="109"/>
                    <a:pt x="264" y="112"/>
                  </a:cubicBezTo>
                  <a:cubicBezTo>
                    <a:pt x="259" y="120"/>
                    <a:pt x="254" y="128"/>
                    <a:pt x="249" y="134"/>
                  </a:cubicBezTo>
                  <a:cubicBezTo>
                    <a:pt x="241" y="143"/>
                    <a:pt x="235" y="151"/>
                    <a:pt x="232" y="154"/>
                  </a:cubicBezTo>
                  <a:cubicBezTo>
                    <a:pt x="229" y="156"/>
                    <a:pt x="225" y="158"/>
                    <a:pt x="221" y="155"/>
                  </a:cubicBezTo>
                  <a:cubicBezTo>
                    <a:pt x="217" y="153"/>
                    <a:pt x="212" y="149"/>
                    <a:pt x="212" y="149"/>
                  </a:cubicBezTo>
                  <a:cubicBezTo>
                    <a:pt x="212" y="149"/>
                    <a:pt x="201" y="142"/>
                    <a:pt x="200" y="161"/>
                  </a:cubicBezTo>
                  <a:cubicBezTo>
                    <a:pt x="199" y="172"/>
                    <a:pt x="210" y="172"/>
                    <a:pt x="209" y="176"/>
                  </a:cubicBezTo>
                  <a:cubicBezTo>
                    <a:pt x="209" y="177"/>
                    <a:pt x="209" y="178"/>
                    <a:pt x="208" y="179"/>
                  </a:cubicBezTo>
                  <a:cubicBezTo>
                    <a:pt x="205" y="182"/>
                    <a:pt x="203" y="185"/>
                    <a:pt x="198" y="184"/>
                  </a:cubicBezTo>
                  <a:cubicBezTo>
                    <a:pt x="193" y="183"/>
                    <a:pt x="183" y="181"/>
                    <a:pt x="178" y="185"/>
                  </a:cubicBezTo>
                  <a:cubicBezTo>
                    <a:pt x="173" y="189"/>
                    <a:pt x="171" y="198"/>
                    <a:pt x="167" y="204"/>
                  </a:cubicBezTo>
                  <a:cubicBezTo>
                    <a:pt x="162" y="211"/>
                    <a:pt x="156" y="230"/>
                    <a:pt x="155" y="233"/>
                  </a:cubicBezTo>
                  <a:cubicBezTo>
                    <a:pt x="154" y="236"/>
                    <a:pt x="153" y="246"/>
                    <a:pt x="150" y="252"/>
                  </a:cubicBezTo>
                  <a:cubicBezTo>
                    <a:pt x="148" y="257"/>
                    <a:pt x="140" y="264"/>
                    <a:pt x="138" y="275"/>
                  </a:cubicBezTo>
                  <a:cubicBezTo>
                    <a:pt x="136" y="287"/>
                    <a:pt x="134" y="297"/>
                    <a:pt x="131" y="298"/>
                  </a:cubicBezTo>
                  <a:cubicBezTo>
                    <a:pt x="128" y="299"/>
                    <a:pt x="121" y="306"/>
                    <a:pt x="116" y="307"/>
                  </a:cubicBezTo>
                  <a:cubicBezTo>
                    <a:pt x="111" y="307"/>
                    <a:pt x="107" y="307"/>
                    <a:pt x="104" y="312"/>
                  </a:cubicBezTo>
                  <a:cubicBezTo>
                    <a:pt x="100" y="317"/>
                    <a:pt x="96" y="325"/>
                    <a:pt x="93" y="326"/>
                  </a:cubicBezTo>
                  <a:cubicBezTo>
                    <a:pt x="90" y="328"/>
                    <a:pt x="86" y="331"/>
                    <a:pt x="84" y="338"/>
                  </a:cubicBezTo>
                  <a:cubicBezTo>
                    <a:pt x="82" y="344"/>
                    <a:pt x="83" y="347"/>
                    <a:pt x="81" y="350"/>
                  </a:cubicBezTo>
                  <a:cubicBezTo>
                    <a:pt x="78" y="352"/>
                    <a:pt x="76" y="357"/>
                    <a:pt x="77" y="362"/>
                  </a:cubicBezTo>
                  <a:cubicBezTo>
                    <a:pt x="78" y="367"/>
                    <a:pt x="80" y="382"/>
                    <a:pt x="82" y="385"/>
                  </a:cubicBezTo>
                  <a:cubicBezTo>
                    <a:pt x="84" y="389"/>
                    <a:pt x="87" y="391"/>
                    <a:pt x="93" y="396"/>
                  </a:cubicBezTo>
                  <a:cubicBezTo>
                    <a:pt x="98" y="401"/>
                    <a:pt x="109" y="408"/>
                    <a:pt x="109" y="415"/>
                  </a:cubicBezTo>
                  <a:cubicBezTo>
                    <a:pt x="109" y="422"/>
                    <a:pt x="107" y="421"/>
                    <a:pt x="105" y="424"/>
                  </a:cubicBezTo>
                  <a:cubicBezTo>
                    <a:pt x="102" y="427"/>
                    <a:pt x="97" y="430"/>
                    <a:pt x="94" y="432"/>
                  </a:cubicBezTo>
                  <a:cubicBezTo>
                    <a:pt x="92" y="434"/>
                    <a:pt x="61" y="504"/>
                    <a:pt x="44" y="517"/>
                  </a:cubicBezTo>
                  <a:cubicBezTo>
                    <a:pt x="28" y="531"/>
                    <a:pt x="16" y="554"/>
                    <a:pt x="8" y="577"/>
                  </a:cubicBezTo>
                  <a:cubicBezTo>
                    <a:pt x="0" y="600"/>
                    <a:pt x="1" y="642"/>
                    <a:pt x="17" y="661"/>
                  </a:cubicBezTo>
                  <a:cubicBezTo>
                    <a:pt x="33" y="680"/>
                    <a:pt x="62" y="696"/>
                    <a:pt x="84" y="712"/>
                  </a:cubicBezTo>
                  <a:cubicBezTo>
                    <a:pt x="105" y="729"/>
                    <a:pt x="113" y="727"/>
                    <a:pt x="150" y="735"/>
                  </a:cubicBezTo>
                  <a:cubicBezTo>
                    <a:pt x="187" y="744"/>
                    <a:pt x="249" y="735"/>
                    <a:pt x="263" y="730"/>
                  </a:cubicBezTo>
                  <a:cubicBezTo>
                    <a:pt x="276" y="725"/>
                    <a:pt x="290" y="695"/>
                    <a:pt x="314" y="708"/>
                  </a:cubicBezTo>
                  <a:cubicBezTo>
                    <a:pt x="339" y="722"/>
                    <a:pt x="355" y="723"/>
                    <a:pt x="370" y="731"/>
                  </a:cubicBezTo>
                  <a:cubicBezTo>
                    <a:pt x="385" y="740"/>
                    <a:pt x="401" y="742"/>
                    <a:pt x="419" y="742"/>
                  </a:cubicBezTo>
                  <a:cubicBezTo>
                    <a:pt x="436" y="742"/>
                    <a:pt x="469" y="725"/>
                    <a:pt x="489" y="735"/>
                  </a:cubicBezTo>
                  <a:cubicBezTo>
                    <a:pt x="509" y="746"/>
                    <a:pt x="516" y="752"/>
                    <a:pt x="550" y="744"/>
                  </a:cubicBezTo>
                  <a:cubicBezTo>
                    <a:pt x="584" y="735"/>
                    <a:pt x="600" y="721"/>
                    <a:pt x="618" y="692"/>
                  </a:cubicBezTo>
                  <a:cubicBezTo>
                    <a:pt x="636" y="664"/>
                    <a:pt x="648" y="645"/>
                    <a:pt x="653" y="634"/>
                  </a:cubicBezTo>
                  <a:cubicBezTo>
                    <a:pt x="659" y="623"/>
                    <a:pt x="676" y="594"/>
                    <a:pt x="676" y="594"/>
                  </a:cubicBezTo>
                </a:path>
              </a:pathLst>
            </a:custGeom>
            <a:solidFill>
              <a:srgbClr val="DCDDDD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6" name="path 296"/>
            <p:cNvSpPr/>
            <p:nvPr/>
          </p:nvSpPr>
          <p:spPr>
            <a:xfrm>
              <a:off x="507390" y="276973"/>
              <a:ext cx="4457" cy="5050"/>
            </a:xfrm>
            <a:custGeom>
              <a:avLst/>
              <a:gdLst/>
              <a:ahLst/>
              <a:cxnLst/>
              <a:rect l="0" t="0" r="0" b="0"/>
              <a:pathLst>
                <a:path w="7" h="7">
                  <a:moveTo>
                    <a:pt x="5" y="0"/>
                  </a:moveTo>
                  <a:cubicBezTo>
                    <a:pt x="5" y="0"/>
                    <a:pt x="0" y="0"/>
                    <a:pt x="1" y="4"/>
                  </a:cubicBezTo>
                  <a:cubicBezTo>
                    <a:pt x="2" y="7"/>
                    <a:pt x="7" y="4"/>
                    <a:pt x="7" y="4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4FAFD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98" name="picture 2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438496" y="4570184"/>
            <a:ext cx="2600909" cy="2239422"/>
          </a:xfrm>
          <a:prstGeom prst="rect">
            <a:avLst/>
          </a:prstGeom>
        </p:spPr>
      </p:pic>
      <p:sp>
        <p:nvSpPr>
          <p:cNvPr id="300" name="path 300"/>
          <p:cNvSpPr/>
          <p:nvPr/>
        </p:nvSpPr>
        <p:spPr>
          <a:xfrm>
            <a:off x="5023986" y="5137444"/>
            <a:ext cx="80514" cy="100913"/>
          </a:xfrm>
          <a:custGeom>
            <a:avLst/>
            <a:gdLst/>
            <a:ahLst/>
            <a:cxnLst/>
            <a:rect l="0" t="0" r="0" b="0"/>
            <a:pathLst>
              <a:path w="126" h="158">
                <a:moveTo>
                  <a:pt x="96" y="107"/>
                </a:moveTo>
                <a:cubicBezTo>
                  <a:pt x="95" y="106"/>
                  <a:pt x="94" y="105"/>
                  <a:pt x="93" y="104"/>
                </a:cubicBezTo>
                <a:cubicBezTo>
                  <a:pt x="90" y="102"/>
                  <a:pt x="90" y="100"/>
                  <a:pt x="88" y="100"/>
                </a:cubicBezTo>
                <a:cubicBezTo>
                  <a:pt x="85" y="100"/>
                  <a:pt x="85" y="100"/>
                  <a:pt x="81" y="96"/>
                </a:cubicBezTo>
                <a:cubicBezTo>
                  <a:pt x="77" y="92"/>
                  <a:pt x="78" y="93"/>
                  <a:pt x="75" y="91"/>
                </a:cubicBezTo>
                <a:cubicBezTo>
                  <a:pt x="71" y="90"/>
                  <a:pt x="69" y="88"/>
                  <a:pt x="68" y="84"/>
                </a:cubicBezTo>
                <a:cubicBezTo>
                  <a:pt x="68" y="80"/>
                  <a:pt x="64" y="72"/>
                  <a:pt x="60" y="71"/>
                </a:cubicBezTo>
                <a:cubicBezTo>
                  <a:pt x="55" y="69"/>
                  <a:pt x="53" y="68"/>
                  <a:pt x="52" y="60"/>
                </a:cubicBezTo>
                <a:cubicBezTo>
                  <a:pt x="51" y="52"/>
                  <a:pt x="50" y="50"/>
                  <a:pt x="47" y="45"/>
                </a:cubicBezTo>
                <a:cubicBezTo>
                  <a:pt x="44" y="41"/>
                  <a:pt x="41" y="35"/>
                  <a:pt x="35" y="37"/>
                </a:cubicBezTo>
                <a:cubicBezTo>
                  <a:pt x="29" y="38"/>
                  <a:pt x="24" y="38"/>
                  <a:pt x="20" y="34"/>
                </a:cubicBezTo>
                <a:cubicBezTo>
                  <a:pt x="16" y="30"/>
                  <a:pt x="14" y="30"/>
                  <a:pt x="15" y="24"/>
                </a:cubicBezTo>
                <a:cubicBezTo>
                  <a:pt x="16" y="17"/>
                  <a:pt x="17" y="15"/>
                  <a:pt x="12" y="10"/>
                </a:cubicBezTo>
                <a:cubicBezTo>
                  <a:pt x="8" y="6"/>
                  <a:pt x="4" y="4"/>
                  <a:pt x="4" y="4"/>
                </a:cubicBezTo>
                <a:cubicBezTo>
                  <a:pt x="0" y="0"/>
                  <a:pt x="0" y="3"/>
                  <a:pt x="0" y="11"/>
                </a:cubicBezTo>
                <a:cubicBezTo>
                  <a:pt x="1" y="18"/>
                  <a:pt x="3" y="30"/>
                  <a:pt x="7" y="38"/>
                </a:cubicBezTo>
                <a:cubicBezTo>
                  <a:pt x="12" y="46"/>
                  <a:pt x="20" y="52"/>
                  <a:pt x="27" y="58"/>
                </a:cubicBezTo>
                <a:cubicBezTo>
                  <a:pt x="35" y="64"/>
                  <a:pt x="50" y="72"/>
                  <a:pt x="56" y="79"/>
                </a:cubicBezTo>
                <a:cubicBezTo>
                  <a:pt x="58" y="81"/>
                  <a:pt x="61" y="86"/>
                  <a:pt x="64" y="91"/>
                </a:cubicBezTo>
                <a:cubicBezTo>
                  <a:pt x="64" y="91"/>
                  <a:pt x="77" y="108"/>
                  <a:pt x="80" y="116"/>
                </a:cubicBezTo>
                <a:cubicBezTo>
                  <a:pt x="83" y="124"/>
                  <a:pt x="90" y="136"/>
                  <a:pt x="91" y="142"/>
                </a:cubicBezTo>
                <a:cubicBezTo>
                  <a:pt x="93" y="148"/>
                  <a:pt x="97" y="158"/>
                  <a:pt x="102" y="158"/>
                </a:cubicBezTo>
                <a:cubicBezTo>
                  <a:pt x="107" y="157"/>
                  <a:pt x="108" y="152"/>
                  <a:pt x="111" y="145"/>
                </a:cubicBezTo>
                <a:cubicBezTo>
                  <a:pt x="114" y="139"/>
                  <a:pt x="113" y="135"/>
                  <a:pt x="118" y="132"/>
                </a:cubicBezTo>
                <a:cubicBezTo>
                  <a:pt x="123" y="128"/>
                  <a:pt x="126" y="121"/>
                  <a:pt x="118" y="118"/>
                </a:cubicBezTo>
                <a:cubicBezTo>
                  <a:pt x="110" y="116"/>
                  <a:pt x="108" y="112"/>
                  <a:pt x="103" y="110"/>
                </a:cubicBezTo>
                <a:cubicBezTo>
                  <a:pt x="99" y="109"/>
                  <a:pt x="98" y="108"/>
                  <a:pt x="96" y="107"/>
                </a:cubicBezTo>
              </a:path>
            </a:pathLst>
          </a:custGeom>
          <a:solidFill>
            <a:srgbClr val="BBE3F8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02" name="picture 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254879" y="6948589"/>
            <a:ext cx="275817" cy="232393"/>
          </a:xfrm>
          <a:prstGeom prst="rect">
            <a:avLst/>
          </a:prstGeom>
        </p:spPr>
      </p:pic>
      <p:sp>
        <p:nvSpPr>
          <p:cNvPr id="304" name="path 304"/>
          <p:cNvSpPr/>
          <p:nvPr/>
        </p:nvSpPr>
        <p:spPr>
          <a:xfrm>
            <a:off x="3169292" y="6415256"/>
            <a:ext cx="1021316" cy="404647"/>
          </a:xfrm>
          <a:custGeom>
            <a:avLst/>
            <a:gdLst/>
            <a:ahLst/>
            <a:cxnLst/>
            <a:rect l="0" t="0" r="0" b="0"/>
            <a:pathLst>
              <a:path w="1608" h="637">
                <a:moveTo>
                  <a:pt x="27" y="14"/>
                </a:moveTo>
                <a:cubicBezTo>
                  <a:pt x="31" y="19"/>
                  <a:pt x="46" y="20"/>
                  <a:pt x="51" y="16"/>
                </a:cubicBezTo>
                <a:cubicBezTo>
                  <a:pt x="52" y="16"/>
                  <a:pt x="57" y="14"/>
                  <a:pt x="64" y="14"/>
                </a:cubicBezTo>
                <a:cubicBezTo>
                  <a:pt x="76" y="18"/>
                  <a:pt x="78" y="0"/>
                  <a:pt x="82" y="11"/>
                </a:cubicBezTo>
                <a:cubicBezTo>
                  <a:pt x="82" y="11"/>
                  <a:pt x="84" y="23"/>
                  <a:pt x="78" y="24"/>
                </a:cubicBezTo>
                <a:cubicBezTo>
                  <a:pt x="72" y="26"/>
                  <a:pt x="66" y="30"/>
                  <a:pt x="66" y="30"/>
                </a:cubicBezTo>
                <a:cubicBezTo>
                  <a:pt x="63" y="33"/>
                  <a:pt x="62" y="33"/>
                  <a:pt x="58" y="33"/>
                </a:cubicBezTo>
                <a:cubicBezTo>
                  <a:pt x="43" y="36"/>
                  <a:pt x="42" y="38"/>
                  <a:pt x="43" y="43"/>
                </a:cubicBezTo>
                <a:cubicBezTo>
                  <a:pt x="44" y="47"/>
                  <a:pt x="46" y="53"/>
                  <a:pt x="43" y="62"/>
                </a:cubicBezTo>
                <a:cubicBezTo>
                  <a:pt x="40" y="68"/>
                  <a:pt x="40" y="74"/>
                  <a:pt x="51" y="73"/>
                </a:cubicBezTo>
                <a:cubicBezTo>
                  <a:pt x="58" y="72"/>
                  <a:pt x="62" y="72"/>
                  <a:pt x="63" y="79"/>
                </a:cubicBezTo>
                <a:lnTo>
                  <a:pt x="63" y="84"/>
                </a:lnTo>
                <a:cubicBezTo>
                  <a:pt x="63" y="84"/>
                  <a:pt x="63" y="100"/>
                  <a:pt x="65" y="102"/>
                </a:cubicBezTo>
                <a:cubicBezTo>
                  <a:pt x="68" y="105"/>
                  <a:pt x="71" y="109"/>
                  <a:pt x="67" y="113"/>
                </a:cubicBezTo>
                <a:cubicBezTo>
                  <a:pt x="59" y="119"/>
                  <a:pt x="58" y="120"/>
                  <a:pt x="65" y="126"/>
                </a:cubicBezTo>
                <a:cubicBezTo>
                  <a:pt x="72" y="131"/>
                  <a:pt x="77" y="140"/>
                  <a:pt x="72" y="148"/>
                </a:cubicBezTo>
                <a:cubicBezTo>
                  <a:pt x="70" y="151"/>
                  <a:pt x="67" y="156"/>
                  <a:pt x="74" y="157"/>
                </a:cubicBezTo>
                <a:cubicBezTo>
                  <a:pt x="81" y="160"/>
                  <a:pt x="77" y="166"/>
                  <a:pt x="72" y="171"/>
                </a:cubicBezTo>
                <a:cubicBezTo>
                  <a:pt x="69" y="175"/>
                  <a:pt x="66" y="177"/>
                  <a:pt x="67" y="181"/>
                </a:cubicBezTo>
                <a:cubicBezTo>
                  <a:pt x="71" y="187"/>
                  <a:pt x="75" y="189"/>
                  <a:pt x="83" y="187"/>
                </a:cubicBezTo>
                <a:cubicBezTo>
                  <a:pt x="87" y="186"/>
                  <a:pt x="93" y="185"/>
                  <a:pt x="92" y="190"/>
                </a:cubicBezTo>
                <a:cubicBezTo>
                  <a:pt x="91" y="197"/>
                  <a:pt x="92" y="200"/>
                  <a:pt x="98" y="202"/>
                </a:cubicBezTo>
                <a:cubicBezTo>
                  <a:pt x="101" y="203"/>
                  <a:pt x="104" y="203"/>
                  <a:pt x="108" y="203"/>
                </a:cubicBezTo>
                <a:cubicBezTo>
                  <a:pt x="114" y="202"/>
                  <a:pt x="117" y="202"/>
                  <a:pt x="121" y="205"/>
                </a:cubicBezTo>
                <a:lnTo>
                  <a:pt x="125" y="207"/>
                </a:lnTo>
                <a:cubicBezTo>
                  <a:pt x="125" y="207"/>
                  <a:pt x="132" y="209"/>
                  <a:pt x="136" y="206"/>
                </a:cubicBezTo>
                <a:cubicBezTo>
                  <a:pt x="140" y="203"/>
                  <a:pt x="143" y="201"/>
                  <a:pt x="146" y="206"/>
                </a:cubicBezTo>
                <a:cubicBezTo>
                  <a:pt x="149" y="211"/>
                  <a:pt x="155" y="210"/>
                  <a:pt x="158" y="210"/>
                </a:cubicBezTo>
                <a:lnTo>
                  <a:pt x="163" y="211"/>
                </a:lnTo>
                <a:cubicBezTo>
                  <a:pt x="163" y="211"/>
                  <a:pt x="170" y="211"/>
                  <a:pt x="171" y="218"/>
                </a:cubicBezTo>
                <a:cubicBezTo>
                  <a:pt x="171" y="221"/>
                  <a:pt x="169" y="227"/>
                  <a:pt x="170" y="232"/>
                </a:cubicBezTo>
                <a:cubicBezTo>
                  <a:pt x="171" y="235"/>
                  <a:pt x="178" y="255"/>
                  <a:pt x="162" y="244"/>
                </a:cubicBezTo>
                <a:cubicBezTo>
                  <a:pt x="160" y="241"/>
                  <a:pt x="155" y="238"/>
                  <a:pt x="155" y="244"/>
                </a:cubicBezTo>
                <a:cubicBezTo>
                  <a:pt x="156" y="249"/>
                  <a:pt x="151" y="258"/>
                  <a:pt x="148" y="260"/>
                </a:cubicBezTo>
                <a:cubicBezTo>
                  <a:pt x="142" y="266"/>
                  <a:pt x="129" y="272"/>
                  <a:pt x="130" y="279"/>
                </a:cubicBezTo>
                <a:cubicBezTo>
                  <a:pt x="130" y="289"/>
                  <a:pt x="136" y="287"/>
                  <a:pt x="138" y="300"/>
                </a:cubicBezTo>
                <a:cubicBezTo>
                  <a:pt x="136" y="307"/>
                  <a:pt x="137" y="316"/>
                  <a:pt x="131" y="320"/>
                </a:cubicBezTo>
                <a:cubicBezTo>
                  <a:pt x="123" y="324"/>
                  <a:pt x="116" y="326"/>
                  <a:pt x="115" y="337"/>
                </a:cubicBezTo>
                <a:cubicBezTo>
                  <a:pt x="113" y="348"/>
                  <a:pt x="111" y="357"/>
                  <a:pt x="104" y="361"/>
                </a:cubicBezTo>
                <a:cubicBezTo>
                  <a:pt x="99" y="364"/>
                  <a:pt x="95" y="366"/>
                  <a:pt x="92" y="370"/>
                </a:cubicBezTo>
                <a:cubicBezTo>
                  <a:pt x="88" y="375"/>
                  <a:pt x="86" y="379"/>
                  <a:pt x="92" y="382"/>
                </a:cubicBezTo>
                <a:cubicBezTo>
                  <a:pt x="92" y="382"/>
                  <a:pt x="109" y="392"/>
                  <a:pt x="129" y="390"/>
                </a:cubicBezTo>
                <a:lnTo>
                  <a:pt x="135" y="390"/>
                </a:lnTo>
                <a:cubicBezTo>
                  <a:pt x="135" y="390"/>
                  <a:pt x="149" y="388"/>
                  <a:pt x="153" y="390"/>
                </a:cubicBezTo>
                <a:cubicBezTo>
                  <a:pt x="158" y="392"/>
                  <a:pt x="169" y="396"/>
                  <a:pt x="172" y="397"/>
                </a:cubicBezTo>
                <a:cubicBezTo>
                  <a:pt x="177" y="399"/>
                  <a:pt x="183" y="407"/>
                  <a:pt x="184" y="407"/>
                </a:cubicBezTo>
                <a:cubicBezTo>
                  <a:pt x="187" y="407"/>
                  <a:pt x="188" y="405"/>
                  <a:pt x="191" y="403"/>
                </a:cubicBezTo>
                <a:cubicBezTo>
                  <a:pt x="194" y="401"/>
                  <a:pt x="195" y="402"/>
                  <a:pt x="201" y="407"/>
                </a:cubicBezTo>
                <a:cubicBezTo>
                  <a:pt x="206" y="411"/>
                  <a:pt x="212" y="415"/>
                  <a:pt x="213" y="411"/>
                </a:cubicBezTo>
                <a:cubicBezTo>
                  <a:pt x="214" y="407"/>
                  <a:pt x="218" y="409"/>
                  <a:pt x="220" y="410"/>
                </a:cubicBezTo>
                <a:cubicBezTo>
                  <a:pt x="228" y="413"/>
                  <a:pt x="232" y="419"/>
                  <a:pt x="228" y="429"/>
                </a:cubicBezTo>
                <a:cubicBezTo>
                  <a:pt x="227" y="433"/>
                  <a:pt x="228" y="439"/>
                  <a:pt x="226" y="441"/>
                </a:cubicBezTo>
                <a:cubicBezTo>
                  <a:pt x="223" y="445"/>
                  <a:pt x="216" y="461"/>
                  <a:pt x="223" y="467"/>
                </a:cubicBezTo>
                <a:cubicBezTo>
                  <a:pt x="231" y="475"/>
                  <a:pt x="225" y="481"/>
                  <a:pt x="230" y="485"/>
                </a:cubicBezTo>
                <a:cubicBezTo>
                  <a:pt x="242" y="492"/>
                  <a:pt x="240" y="475"/>
                  <a:pt x="249" y="478"/>
                </a:cubicBezTo>
                <a:cubicBezTo>
                  <a:pt x="251" y="479"/>
                  <a:pt x="252" y="480"/>
                  <a:pt x="254" y="482"/>
                </a:cubicBezTo>
                <a:cubicBezTo>
                  <a:pt x="256" y="486"/>
                  <a:pt x="255" y="489"/>
                  <a:pt x="251" y="492"/>
                </a:cubicBezTo>
                <a:cubicBezTo>
                  <a:pt x="241" y="501"/>
                  <a:pt x="240" y="513"/>
                  <a:pt x="254" y="514"/>
                </a:cubicBezTo>
                <a:cubicBezTo>
                  <a:pt x="258" y="513"/>
                  <a:pt x="263" y="513"/>
                  <a:pt x="266" y="518"/>
                </a:cubicBezTo>
                <a:cubicBezTo>
                  <a:pt x="269" y="524"/>
                  <a:pt x="272" y="519"/>
                  <a:pt x="275" y="514"/>
                </a:cubicBezTo>
                <a:cubicBezTo>
                  <a:pt x="278" y="509"/>
                  <a:pt x="286" y="509"/>
                  <a:pt x="291" y="509"/>
                </a:cubicBezTo>
                <a:cubicBezTo>
                  <a:pt x="300" y="508"/>
                  <a:pt x="302" y="513"/>
                  <a:pt x="304" y="521"/>
                </a:cubicBezTo>
                <a:cubicBezTo>
                  <a:pt x="306" y="527"/>
                  <a:pt x="315" y="527"/>
                  <a:pt x="319" y="529"/>
                </a:cubicBezTo>
                <a:cubicBezTo>
                  <a:pt x="323" y="530"/>
                  <a:pt x="328" y="528"/>
                  <a:pt x="333" y="528"/>
                </a:cubicBezTo>
                <a:cubicBezTo>
                  <a:pt x="337" y="527"/>
                  <a:pt x="350" y="517"/>
                  <a:pt x="350" y="517"/>
                </a:cubicBezTo>
                <a:lnTo>
                  <a:pt x="355" y="514"/>
                </a:lnTo>
                <a:cubicBezTo>
                  <a:pt x="358" y="512"/>
                  <a:pt x="365" y="505"/>
                  <a:pt x="369" y="499"/>
                </a:cubicBezTo>
                <a:cubicBezTo>
                  <a:pt x="375" y="492"/>
                  <a:pt x="373" y="491"/>
                  <a:pt x="382" y="492"/>
                </a:cubicBezTo>
                <a:cubicBezTo>
                  <a:pt x="388" y="493"/>
                  <a:pt x="393" y="492"/>
                  <a:pt x="396" y="490"/>
                </a:cubicBezTo>
                <a:cubicBezTo>
                  <a:pt x="399" y="488"/>
                  <a:pt x="405" y="485"/>
                  <a:pt x="412" y="484"/>
                </a:cubicBezTo>
                <a:cubicBezTo>
                  <a:pt x="420" y="484"/>
                  <a:pt x="415" y="486"/>
                  <a:pt x="424" y="493"/>
                </a:cubicBezTo>
                <a:cubicBezTo>
                  <a:pt x="425" y="499"/>
                  <a:pt x="424" y="519"/>
                  <a:pt x="427" y="520"/>
                </a:cubicBezTo>
                <a:cubicBezTo>
                  <a:pt x="427" y="520"/>
                  <a:pt x="430" y="522"/>
                  <a:pt x="424" y="531"/>
                </a:cubicBezTo>
                <a:cubicBezTo>
                  <a:pt x="421" y="536"/>
                  <a:pt x="425" y="535"/>
                  <a:pt x="426" y="539"/>
                </a:cubicBezTo>
                <a:cubicBezTo>
                  <a:pt x="426" y="542"/>
                  <a:pt x="426" y="545"/>
                  <a:pt x="422" y="546"/>
                </a:cubicBezTo>
                <a:cubicBezTo>
                  <a:pt x="418" y="546"/>
                  <a:pt x="419" y="552"/>
                  <a:pt x="422" y="557"/>
                </a:cubicBezTo>
                <a:cubicBezTo>
                  <a:pt x="424" y="562"/>
                  <a:pt x="431" y="564"/>
                  <a:pt x="433" y="565"/>
                </a:cubicBezTo>
                <a:cubicBezTo>
                  <a:pt x="436" y="566"/>
                  <a:pt x="433" y="571"/>
                  <a:pt x="430" y="574"/>
                </a:cubicBezTo>
                <a:cubicBezTo>
                  <a:pt x="427" y="577"/>
                  <a:pt x="433" y="589"/>
                  <a:pt x="439" y="590"/>
                </a:cubicBezTo>
                <a:cubicBezTo>
                  <a:pt x="445" y="591"/>
                  <a:pt x="455" y="587"/>
                  <a:pt x="460" y="585"/>
                </a:cubicBezTo>
                <a:cubicBezTo>
                  <a:pt x="466" y="583"/>
                  <a:pt x="469" y="586"/>
                  <a:pt x="474" y="584"/>
                </a:cubicBezTo>
                <a:cubicBezTo>
                  <a:pt x="482" y="580"/>
                  <a:pt x="488" y="587"/>
                  <a:pt x="494" y="589"/>
                </a:cubicBezTo>
                <a:cubicBezTo>
                  <a:pt x="495" y="590"/>
                  <a:pt x="516" y="603"/>
                  <a:pt x="520" y="603"/>
                </a:cubicBezTo>
                <a:cubicBezTo>
                  <a:pt x="525" y="603"/>
                  <a:pt x="527" y="602"/>
                  <a:pt x="528" y="597"/>
                </a:cubicBezTo>
                <a:cubicBezTo>
                  <a:pt x="528" y="592"/>
                  <a:pt x="529" y="591"/>
                  <a:pt x="534" y="590"/>
                </a:cubicBezTo>
                <a:cubicBezTo>
                  <a:pt x="539" y="590"/>
                  <a:pt x="537" y="582"/>
                  <a:pt x="534" y="579"/>
                </a:cubicBezTo>
                <a:cubicBezTo>
                  <a:pt x="532" y="575"/>
                  <a:pt x="524" y="576"/>
                  <a:pt x="521" y="571"/>
                </a:cubicBezTo>
                <a:cubicBezTo>
                  <a:pt x="519" y="566"/>
                  <a:pt x="521" y="556"/>
                  <a:pt x="523" y="551"/>
                </a:cubicBezTo>
                <a:cubicBezTo>
                  <a:pt x="524" y="547"/>
                  <a:pt x="524" y="543"/>
                  <a:pt x="526" y="539"/>
                </a:cubicBezTo>
                <a:cubicBezTo>
                  <a:pt x="526" y="536"/>
                  <a:pt x="527" y="534"/>
                  <a:pt x="526" y="530"/>
                </a:cubicBezTo>
                <a:cubicBezTo>
                  <a:pt x="525" y="526"/>
                  <a:pt x="524" y="522"/>
                  <a:pt x="530" y="522"/>
                </a:cubicBezTo>
                <a:cubicBezTo>
                  <a:pt x="535" y="522"/>
                  <a:pt x="546" y="522"/>
                  <a:pt x="538" y="513"/>
                </a:cubicBezTo>
                <a:cubicBezTo>
                  <a:pt x="530" y="505"/>
                  <a:pt x="532" y="504"/>
                  <a:pt x="531" y="500"/>
                </a:cubicBezTo>
                <a:cubicBezTo>
                  <a:pt x="529" y="488"/>
                  <a:pt x="534" y="481"/>
                  <a:pt x="530" y="472"/>
                </a:cubicBezTo>
                <a:cubicBezTo>
                  <a:pt x="527" y="468"/>
                  <a:pt x="521" y="460"/>
                  <a:pt x="518" y="457"/>
                </a:cubicBezTo>
                <a:cubicBezTo>
                  <a:pt x="517" y="456"/>
                  <a:pt x="516" y="455"/>
                  <a:pt x="515" y="454"/>
                </a:cubicBezTo>
                <a:cubicBezTo>
                  <a:pt x="513" y="451"/>
                  <a:pt x="511" y="447"/>
                  <a:pt x="512" y="443"/>
                </a:cubicBezTo>
                <a:cubicBezTo>
                  <a:pt x="513" y="438"/>
                  <a:pt x="512" y="433"/>
                  <a:pt x="509" y="429"/>
                </a:cubicBezTo>
                <a:cubicBezTo>
                  <a:pt x="507" y="425"/>
                  <a:pt x="505" y="422"/>
                  <a:pt x="508" y="418"/>
                </a:cubicBezTo>
                <a:cubicBezTo>
                  <a:pt x="511" y="414"/>
                  <a:pt x="509" y="407"/>
                  <a:pt x="506" y="402"/>
                </a:cubicBezTo>
                <a:cubicBezTo>
                  <a:pt x="502" y="396"/>
                  <a:pt x="502" y="391"/>
                  <a:pt x="508" y="391"/>
                </a:cubicBezTo>
                <a:cubicBezTo>
                  <a:pt x="514" y="392"/>
                  <a:pt x="517" y="391"/>
                  <a:pt x="520" y="384"/>
                </a:cubicBezTo>
                <a:cubicBezTo>
                  <a:pt x="522" y="377"/>
                  <a:pt x="523" y="373"/>
                  <a:pt x="523" y="368"/>
                </a:cubicBezTo>
                <a:cubicBezTo>
                  <a:pt x="523" y="365"/>
                  <a:pt x="524" y="362"/>
                  <a:pt x="526" y="359"/>
                </a:cubicBezTo>
                <a:cubicBezTo>
                  <a:pt x="527" y="356"/>
                  <a:pt x="529" y="355"/>
                  <a:pt x="533" y="354"/>
                </a:cubicBezTo>
                <a:cubicBezTo>
                  <a:pt x="541" y="351"/>
                  <a:pt x="546" y="351"/>
                  <a:pt x="549" y="359"/>
                </a:cubicBezTo>
                <a:cubicBezTo>
                  <a:pt x="551" y="367"/>
                  <a:pt x="550" y="372"/>
                  <a:pt x="555" y="373"/>
                </a:cubicBezTo>
                <a:cubicBezTo>
                  <a:pt x="558" y="374"/>
                  <a:pt x="563" y="374"/>
                  <a:pt x="565" y="371"/>
                </a:cubicBezTo>
                <a:cubicBezTo>
                  <a:pt x="571" y="365"/>
                  <a:pt x="578" y="365"/>
                  <a:pt x="588" y="366"/>
                </a:cubicBezTo>
                <a:cubicBezTo>
                  <a:pt x="592" y="366"/>
                  <a:pt x="598" y="366"/>
                  <a:pt x="602" y="370"/>
                </a:cubicBezTo>
                <a:cubicBezTo>
                  <a:pt x="606" y="374"/>
                  <a:pt x="609" y="373"/>
                  <a:pt x="615" y="372"/>
                </a:cubicBezTo>
                <a:cubicBezTo>
                  <a:pt x="621" y="370"/>
                  <a:pt x="625" y="374"/>
                  <a:pt x="628" y="366"/>
                </a:cubicBezTo>
                <a:cubicBezTo>
                  <a:pt x="631" y="358"/>
                  <a:pt x="633" y="356"/>
                  <a:pt x="635" y="354"/>
                </a:cubicBezTo>
                <a:lnTo>
                  <a:pt x="649" y="340"/>
                </a:lnTo>
                <a:cubicBezTo>
                  <a:pt x="649" y="340"/>
                  <a:pt x="652" y="338"/>
                  <a:pt x="650" y="334"/>
                </a:cubicBezTo>
                <a:cubicBezTo>
                  <a:pt x="649" y="329"/>
                  <a:pt x="649" y="326"/>
                  <a:pt x="655" y="327"/>
                </a:cubicBezTo>
                <a:cubicBezTo>
                  <a:pt x="661" y="328"/>
                  <a:pt x="663" y="327"/>
                  <a:pt x="663" y="321"/>
                </a:cubicBezTo>
                <a:cubicBezTo>
                  <a:pt x="664" y="315"/>
                  <a:pt x="666" y="313"/>
                  <a:pt x="670" y="314"/>
                </a:cubicBezTo>
                <a:cubicBezTo>
                  <a:pt x="674" y="315"/>
                  <a:pt x="674" y="314"/>
                  <a:pt x="677" y="320"/>
                </a:cubicBezTo>
                <a:cubicBezTo>
                  <a:pt x="681" y="325"/>
                  <a:pt x="683" y="326"/>
                  <a:pt x="688" y="325"/>
                </a:cubicBezTo>
                <a:cubicBezTo>
                  <a:pt x="692" y="325"/>
                  <a:pt x="699" y="328"/>
                  <a:pt x="705" y="332"/>
                </a:cubicBezTo>
                <a:cubicBezTo>
                  <a:pt x="710" y="336"/>
                  <a:pt x="722" y="346"/>
                  <a:pt x="726" y="347"/>
                </a:cubicBezTo>
                <a:cubicBezTo>
                  <a:pt x="729" y="349"/>
                  <a:pt x="733" y="354"/>
                  <a:pt x="734" y="359"/>
                </a:cubicBezTo>
                <a:cubicBezTo>
                  <a:pt x="735" y="365"/>
                  <a:pt x="735" y="368"/>
                  <a:pt x="744" y="372"/>
                </a:cubicBezTo>
                <a:cubicBezTo>
                  <a:pt x="752" y="376"/>
                  <a:pt x="746" y="379"/>
                  <a:pt x="755" y="380"/>
                </a:cubicBezTo>
                <a:cubicBezTo>
                  <a:pt x="763" y="381"/>
                  <a:pt x="766" y="381"/>
                  <a:pt x="766" y="376"/>
                </a:cubicBezTo>
                <a:cubicBezTo>
                  <a:pt x="766" y="371"/>
                  <a:pt x="769" y="370"/>
                  <a:pt x="774" y="370"/>
                </a:cubicBezTo>
                <a:cubicBezTo>
                  <a:pt x="780" y="369"/>
                  <a:pt x="782" y="366"/>
                  <a:pt x="782" y="360"/>
                </a:cubicBezTo>
                <a:cubicBezTo>
                  <a:pt x="782" y="354"/>
                  <a:pt x="786" y="350"/>
                  <a:pt x="791" y="347"/>
                </a:cubicBezTo>
                <a:cubicBezTo>
                  <a:pt x="794" y="345"/>
                  <a:pt x="798" y="341"/>
                  <a:pt x="801" y="338"/>
                </a:cubicBezTo>
                <a:lnTo>
                  <a:pt x="804" y="333"/>
                </a:lnTo>
                <a:cubicBezTo>
                  <a:pt x="806" y="331"/>
                  <a:pt x="804" y="333"/>
                  <a:pt x="806" y="331"/>
                </a:cubicBezTo>
                <a:cubicBezTo>
                  <a:pt x="809" y="324"/>
                  <a:pt x="812" y="317"/>
                  <a:pt x="818" y="321"/>
                </a:cubicBezTo>
                <a:cubicBezTo>
                  <a:pt x="824" y="326"/>
                  <a:pt x="828" y="328"/>
                  <a:pt x="831" y="341"/>
                </a:cubicBezTo>
                <a:cubicBezTo>
                  <a:pt x="833" y="355"/>
                  <a:pt x="839" y="368"/>
                  <a:pt x="846" y="358"/>
                </a:cubicBezTo>
                <a:cubicBezTo>
                  <a:pt x="853" y="348"/>
                  <a:pt x="857" y="329"/>
                  <a:pt x="864" y="325"/>
                </a:cubicBezTo>
                <a:cubicBezTo>
                  <a:pt x="869" y="323"/>
                  <a:pt x="868" y="323"/>
                  <a:pt x="871" y="328"/>
                </a:cubicBezTo>
                <a:cubicBezTo>
                  <a:pt x="874" y="333"/>
                  <a:pt x="879" y="340"/>
                  <a:pt x="884" y="343"/>
                </a:cubicBezTo>
                <a:cubicBezTo>
                  <a:pt x="893" y="350"/>
                  <a:pt x="902" y="358"/>
                  <a:pt x="909" y="369"/>
                </a:cubicBezTo>
                <a:cubicBezTo>
                  <a:pt x="911" y="372"/>
                  <a:pt x="913" y="375"/>
                  <a:pt x="916" y="378"/>
                </a:cubicBezTo>
                <a:cubicBezTo>
                  <a:pt x="919" y="382"/>
                  <a:pt x="923" y="389"/>
                  <a:pt x="927" y="381"/>
                </a:cubicBezTo>
                <a:cubicBezTo>
                  <a:pt x="928" y="379"/>
                  <a:pt x="928" y="377"/>
                  <a:pt x="927" y="373"/>
                </a:cubicBezTo>
                <a:cubicBezTo>
                  <a:pt x="924" y="364"/>
                  <a:pt x="929" y="364"/>
                  <a:pt x="929" y="357"/>
                </a:cubicBezTo>
                <a:cubicBezTo>
                  <a:pt x="929" y="341"/>
                  <a:pt x="942" y="329"/>
                  <a:pt x="942" y="329"/>
                </a:cubicBezTo>
                <a:lnTo>
                  <a:pt x="945" y="327"/>
                </a:lnTo>
                <a:cubicBezTo>
                  <a:pt x="947" y="325"/>
                  <a:pt x="954" y="324"/>
                  <a:pt x="959" y="322"/>
                </a:cubicBezTo>
                <a:cubicBezTo>
                  <a:pt x="964" y="321"/>
                  <a:pt x="974" y="319"/>
                  <a:pt x="974" y="319"/>
                </a:cubicBezTo>
                <a:cubicBezTo>
                  <a:pt x="981" y="319"/>
                  <a:pt x="972" y="320"/>
                  <a:pt x="972" y="330"/>
                </a:cubicBezTo>
                <a:cubicBezTo>
                  <a:pt x="972" y="333"/>
                  <a:pt x="972" y="336"/>
                  <a:pt x="972" y="338"/>
                </a:cubicBezTo>
                <a:cubicBezTo>
                  <a:pt x="972" y="352"/>
                  <a:pt x="974" y="340"/>
                  <a:pt x="982" y="347"/>
                </a:cubicBezTo>
                <a:cubicBezTo>
                  <a:pt x="987" y="350"/>
                  <a:pt x="987" y="351"/>
                  <a:pt x="992" y="347"/>
                </a:cubicBezTo>
                <a:cubicBezTo>
                  <a:pt x="998" y="343"/>
                  <a:pt x="999" y="339"/>
                  <a:pt x="1004" y="337"/>
                </a:cubicBezTo>
                <a:cubicBezTo>
                  <a:pt x="1010" y="336"/>
                  <a:pt x="1017" y="329"/>
                  <a:pt x="1017" y="329"/>
                </a:cubicBezTo>
                <a:cubicBezTo>
                  <a:pt x="1021" y="326"/>
                  <a:pt x="1028" y="318"/>
                  <a:pt x="1031" y="324"/>
                </a:cubicBezTo>
                <a:cubicBezTo>
                  <a:pt x="1032" y="328"/>
                  <a:pt x="1034" y="328"/>
                  <a:pt x="1036" y="326"/>
                </a:cubicBezTo>
                <a:cubicBezTo>
                  <a:pt x="1039" y="324"/>
                  <a:pt x="1042" y="326"/>
                  <a:pt x="1045" y="327"/>
                </a:cubicBezTo>
                <a:cubicBezTo>
                  <a:pt x="1049" y="328"/>
                  <a:pt x="1055" y="321"/>
                  <a:pt x="1055" y="321"/>
                </a:cubicBezTo>
                <a:lnTo>
                  <a:pt x="1058" y="319"/>
                </a:lnTo>
                <a:cubicBezTo>
                  <a:pt x="1061" y="315"/>
                  <a:pt x="1065" y="310"/>
                  <a:pt x="1074" y="312"/>
                </a:cubicBezTo>
                <a:cubicBezTo>
                  <a:pt x="1082" y="313"/>
                  <a:pt x="1075" y="299"/>
                  <a:pt x="1075" y="299"/>
                </a:cubicBezTo>
                <a:lnTo>
                  <a:pt x="1072" y="296"/>
                </a:lnTo>
                <a:cubicBezTo>
                  <a:pt x="1070" y="292"/>
                  <a:pt x="1071" y="287"/>
                  <a:pt x="1070" y="282"/>
                </a:cubicBezTo>
                <a:cubicBezTo>
                  <a:pt x="1069" y="279"/>
                  <a:pt x="1077" y="275"/>
                  <a:pt x="1080" y="273"/>
                </a:cubicBezTo>
                <a:cubicBezTo>
                  <a:pt x="1085" y="269"/>
                  <a:pt x="1087" y="265"/>
                  <a:pt x="1091" y="270"/>
                </a:cubicBezTo>
                <a:cubicBezTo>
                  <a:pt x="1093" y="273"/>
                  <a:pt x="1102" y="263"/>
                  <a:pt x="1102" y="263"/>
                </a:cubicBezTo>
                <a:lnTo>
                  <a:pt x="1105" y="260"/>
                </a:lnTo>
                <a:cubicBezTo>
                  <a:pt x="1109" y="257"/>
                  <a:pt x="1115" y="254"/>
                  <a:pt x="1119" y="253"/>
                </a:cubicBezTo>
                <a:cubicBezTo>
                  <a:pt x="1120" y="253"/>
                  <a:pt x="1121" y="252"/>
                  <a:pt x="1122" y="251"/>
                </a:cubicBezTo>
                <a:cubicBezTo>
                  <a:pt x="1126" y="249"/>
                  <a:pt x="1127" y="250"/>
                  <a:pt x="1132" y="250"/>
                </a:cubicBezTo>
                <a:cubicBezTo>
                  <a:pt x="1136" y="250"/>
                  <a:pt x="1138" y="252"/>
                  <a:pt x="1141" y="252"/>
                </a:cubicBezTo>
                <a:cubicBezTo>
                  <a:pt x="1145" y="253"/>
                  <a:pt x="1147" y="249"/>
                  <a:pt x="1148" y="245"/>
                </a:cubicBezTo>
                <a:cubicBezTo>
                  <a:pt x="1149" y="243"/>
                  <a:pt x="1153" y="239"/>
                  <a:pt x="1155" y="236"/>
                </a:cubicBezTo>
                <a:cubicBezTo>
                  <a:pt x="1160" y="231"/>
                  <a:pt x="1162" y="232"/>
                  <a:pt x="1164" y="238"/>
                </a:cubicBezTo>
                <a:cubicBezTo>
                  <a:pt x="1166" y="244"/>
                  <a:pt x="1169" y="239"/>
                  <a:pt x="1172" y="247"/>
                </a:cubicBezTo>
                <a:cubicBezTo>
                  <a:pt x="1174" y="253"/>
                  <a:pt x="1176" y="251"/>
                  <a:pt x="1179" y="249"/>
                </a:cubicBezTo>
                <a:cubicBezTo>
                  <a:pt x="1182" y="245"/>
                  <a:pt x="1182" y="255"/>
                  <a:pt x="1182" y="258"/>
                </a:cubicBezTo>
                <a:cubicBezTo>
                  <a:pt x="1183" y="261"/>
                  <a:pt x="1189" y="265"/>
                  <a:pt x="1189" y="265"/>
                </a:cubicBezTo>
                <a:lnTo>
                  <a:pt x="1191" y="268"/>
                </a:lnTo>
                <a:cubicBezTo>
                  <a:pt x="1193" y="269"/>
                  <a:pt x="1200" y="275"/>
                  <a:pt x="1200" y="279"/>
                </a:cubicBezTo>
                <a:cubicBezTo>
                  <a:pt x="1201" y="290"/>
                  <a:pt x="1196" y="298"/>
                  <a:pt x="1207" y="292"/>
                </a:cubicBezTo>
                <a:cubicBezTo>
                  <a:pt x="1212" y="291"/>
                  <a:pt x="1226" y="293"/>
                  <a:pt x="1229" y="298"/>
                </a:cubicBezTo>
                <a:cubicBezTo>
                  <a:pt x="1232" y="304"/>
                  <a:pt x="1236" y="306"/>
                  <a:pt x="1240" y="308"/>
                </a:cubicBezTo>
                <a:cubicBezTo>
                  <a:pt x="1244" y="309"/>
                  <a:pt x="1249" y="314"/>
                  <a:pt x="1250" y="317"/>
                </a:cubicBezTo>
                <a:cubicBezTo>
                  <a:pt x="1251" y="321"/>
                  <a:pt x="1254" y="320"/>
                  <a:pt x="1260" y="319"/>
                </a:cubicBezTo>
                <a:cubicBezTo>
                  <a:pt x="1266" y="319"/>
                  <a:pt x="1273" y="321"/>
                  <a:pt x="1273" y="315"/>
                </a:cubicBezTo>
                <a:cubicBezTo>
                  <a:pt x="1272" y="309"/>
                  <a:pt x="1272" y="308"/>
                  <a:pt x="1283" y="310"/>
                </a:cubicBezTo>
                <a:cubicBezTo>
                  <a:pt x="1294" y="312"/>
                  <a:pt x="1301" y="307"/>
                  <a:pt x="1309" y="315"/>
                </a:cubicBezTo>
                <a:cubicBezTo>
                  <a:pt x="1316" y="323"/>
                  <a:pt x="1315" y="323"/>
                  <a:pt x="1317" y="328"/>
                </a:cubicBezTo>
                <a:cubicBezTo>
                  <a:pt x="1318" y="333"/>
                  <a:pt x="1328" y="336"/>
                  <a:pt x="1334" y="335"/>
                </a:cubicBezTo>
                <a:cubicBezTo>
                  <a:pt x="1341" y="333"/>
                  <a:pt x="1354" y="329"/>
                  <a:pt x="1357" y="325"/>
                </a:cubicBezTo>
                <a:cubicBezTo>
                  <a:pt x="1357" y="325"/>
                  <a:pt x="1361" y="320"/>
                  <a:pt x="1366" y="321"/>
                </a:cubicBezTo>
                <a:cubicBezTo>
                  <a:pt x="1372" y="323"/>
                  <a:pt x="1374" y="322"/>
                  <a:pt x="1381" y="336"/>
                </a:cubicBezTo>
                <a:cubicBezTo>
                  <a:pt x="1384" y="342"/>
                  <a:pt x="1401" y="347"/>
                  <a:pt x="1404" y="348"/>
                </a:cubicBezTo>
                <a:cubicBezTo>
                  <a:pt x="1406" y="348"/>
                  <a:pt x="1408" y="351"/>
                  <a:pt x="1405" y="356"/>
                </a:cubicBezTo>
                <a:cubicBezTo>
                  <a:pt x="1403" y="359"/>
                  <a:pt x="1398" y="365"/>
                  <a:pt x="1396" y="368"/>
                </a:cubicBezTo>
                <a:cubicBezTo>
                  <a:pt x="1392" y="373"/>
                  <a:pt x="1388" y="390"/>
                  <a:pt x="1382" y="387"/>
                </a:cubicBezTo>
                <a:cubicBezTo>
                  <a:pt x="1379" y="385"/>
                  <a:pt x="1376" y="386"/>
                  <a:pt x="1375" y="387"/>
                </a:cubicBezTo>
                <a:cubicBezTo>
                  <a:pt x="1371" y="390"/>
                  <a:pt x="1373" y="393"/>
                  <a:pt x="1370" y="396"/>
                </a:cubicBezTo>
                <a:cubicBezTo>
                  <a:pt x="1369" y="398"/>
                  <a:pt x="1368" y="400"/>
                  <a:pt x="1367" y="401"/>
                </a:cubicBezTo>
                <a:cubicBezTo>
                  <a:pt x="1367" y="406"/>
                  <a:pt x="1367" y="406"/>
                  <a:pt x="1365" y="410"/>
                </a:cubicBezTo>
                <a:cubicBezTo>
                  <a:pt x="1365" y="410"/>
                  <a:pt x="1360" y="418"/>
                  <a:pt x="1364" y="420"/>
                </a:cubicBezTo>
                <a:cubicBezTo>
                  <a:pt x="1369" y="422"/>
                  <a:pt x="1369" y="424"/>
                  <a:pt x="1366" y="427"/>
                </a:cubicBezTo>
                <a:cubicBezTo>
                  <a:pt x="1364" y="429"/>
                  <a:pt x="1367" y="432"/>
                  <a:pt x="1373" y="432"/>
                </a:cubicBezTo>
                <a:cubicBezTo>
                  <a:pt x="1379" y="433"/>
                  <a:pt x="1383" y="434"/>
                  <a:pt x="1385" y="439"/>
                </a:cubicBezTo>
                <a:cubicBezTo>
                  <a:pt x="1386" y="444"/>
                  <a:pt x="1385" y="451"/>
                  <a:pt x="1385" y="455"/>
                </a:cubicBezTo>
                <a:cubicBezTo>
                  <a:pt x="1385" y="455"/>
                  <a:pt x="1384" y="487"/>
                  <a:pt x="1385" y="491"/>
                </a:cubicBezTo>
                <a:cubicBezTo>
                  <a:pt x="1387" y="495"/>
                  <a:pt x="1384" y="498"/>
                  <a:pt x="1387" y="501"/>
                </a:cubicBezTo>
                <a:cubicBezTo>
                  <a:pt x="1388" y="503"/>
                  <a:pt x="1391" y="501"/>
                  <a:pt x="1392" y="498"/>
                </a:cubicBezTo>
                <a:cubicBezTo>
                  <a:pt x="1394" y="493"/>
                  <a:pt x="1396" y="495"/>
                  <a:pt x="1399" y="497"/>
                </a:cubicBezTo>
                <a:cubicBezTo>
                  <a:pt x="1402" y="500"/>
                  <a:pt x="1405" y="497"/>
                  <a:pt x="1405" y="497"/>
                </a:cubicBezTo>
                <a:cubicBezTo>
                  <a:pt x="1411" y="496"/>
                  <a:pt x="1411" y="496"/>
                  <a:pt x="1416" y="500"/>
                </a:cubicBezTo>
                <a:cubicBezTo>
                  <a:pt x="1416" y="500"/>
                  <a:pt x="1418" y="503"/>
                  <a:pt x="1419" y="506"/>
                </a:cubicBezTo>
                <a:cubicBezTo>
                  <a:pt x="1421" y="508"/>
                  <a:pt x="1423" y="509"/>
                  <a:pt x="1427" y="507"/>
                </a:cubicBezTo>
                <a:cubicBezTo>
                  <a:pt x="1430" y="506"/>
                  <a:pt x="1434" y="506"/>
                  <a:pt x="1436" y="507"/>
                </a:cubicBezTo>
                <a:cubicBezTo>
                  <a:pt x="1439" y="510"/>
                  <a:pt x="1441" y="510"/>
                  <a:pt x="1441" y="514"/>
                </a:cubicBezTo>
                <a:cubicBezTo>
                  <a:pt x="1441" y="514"/>
                  <a:pt x="1441" y="516"/>
                  <a:pt x="1437" y="518"/>
                </a:cubicBezTo>
                <a:cubicBezTo>
                  <a:pt x="1434" y="520"/>
                  <a:pt x="1434" y="522"/>
                  <a:pt x="1435" y="525"/>
                </a:cubicBezTo>
                <a:cubicBezTo>
                  <a:pt x="1435" y="527"/>
                  <a:pt x="1436" y="529"/>
                  <a:pt x="1442" y="529"/>
                </a:cubicBezTo>
                <a:lnTo>
                  <a:pt x="1446" y="530"/>
                </a:lnTo>
                <a:lnTo>
                  <a:pt x="1448" y="531"/>
                </a:lnTo>
                <a:lnTo>
                  <a:pt x="1452" y="534"/>
                </a:lnTo>
                <a:cubicBezTo>
                  <a:pt x="1452" y="534"/>
                  <a:pt x="1456" y="537"/>
                  <a:pt x="1460" y="540"/>
                </a:cubicBezTo>
                <a:cubicBezTo>
                  <a:pt x="1463" y="544"/>
                  <a:pt x="1465" y="545"/>
                  <a:pt x="1466" y="547"/>
                </a:cubicBezTo>
                <a:cubicBezTo>
                  <a:pt x="1469" y="549"/>
                  <a:pt x="1475" y="547"/>
                  <a:pt x="1477" y="545"/>
                </a:cubicBezTo>
                <a:cubicBezTo>
                  <a:pt x="1478" y="543"/>
                  <a:pt x="1481" y="542"/>
                  <a:pt x="1483" y="542"/>
                </a:cubicBezTo>
                <a:cubicBezTo>
                  <a:pt x="1486" y="542"/>
                  <a:pt x="1488" y="549"/>
                  <a:pt x="1490" y="551"/>
                </a:cubicBezTo>
                <a:cubicBezTo>
                  <a:pt x="1492" y="555"/>
                  <a:pt x="1495" y="562"/>
                  <a:pt x="1500" y="562"/>
                </a:cubicBezTo>
                <a:cubicBezTo>
                  <a:pt x="1507" y="562"/>
                  <a:pt x="1505" y="556"/>
                  <a:pt x="1516" y="563"/>
                </a:cubicBezTo>
                <a:cubicBezTo>
                  <a:pt x="1522" y="566"/>
                  <a:pt x="1518" y="567"/>
                  <a:pt x="1526" y="568"/>
                </a:cubicBezTo>
                <a:lnTo>
                  <a:pt x="1535" y="568"/>
                </a:lnTo>
                <a:cubicBezTo>
                  <a:pt x="1541" y="568"/>
                  <a:pt x="1544" y="567"/>
                  <a:pt x="1548" y="566"/>
                </a:cubicBezTo>
                <a:cubicBezTo>
                  <a:pt x="1553" y="564"/>
                  <a:pt x="1561" y="559"/>
                  <a:pt x="1561" y="559"/>
                </a:cubicBezTo>
                <a:cubicBezTo>
                  <a:pt x="1565" y="557"/>
                  <a:pt x="1580" y="558"/>
                  <a:pt x="1583" y="561"/>
                </a:cubicBezTo>
                <a:cubicBezTo>
                  <a:pt x="1586" y="563"/>
                  <a:pt x="1592" y="569"/>
                  <a:pt x="1596" y="572"/>
                </a:cubicBezTo>
                <a:cubicBezTo>
                  <a:pt x="1603" y="578"/>
                  <a:pt x="1608" y="579"/>
                  <a:pt x="1608" y="579"/>
                </a:cubicBezTo>
                <a:lnTo>
                  <a:pt x="1605" y="589"/>
                </a:lnTo>
                <a:lnTo>
                  <a:pt x="1598" y="593"/>
                </a:lnTo>
                <a:lnTo>
                  <a:pt x="1596" y="586"/>
                </a:lnTo>
                <a:cubicBezTo>
                  <a:pt x="1590" y="584"/>
                  <a:pt x="1587" y="593"/>
                  <a:pt x="1583" y="597"/>
                </a:cubicBezTo>
                <a:cubicBezTo>
                  <a:pt x="1581" y="599"/>
                  <a:pt x="1580" y="602"/>
                  <a:pt x="1578" y="600"/>
                </a:cubicBezTo>
                <a:cubicBezTo>
                  <a:pt x="1575" y="598"/>
                  <a:pt x="1572" y="596"/>
                  <a:pt x="1569" y="593"/>
                </a:cubicBezTo>
                <a:cubicBezTo>
                  <a:pt x="1551" y="602"/>
                  <a:pt x="1529" y="605"/>
                  <a:pt x="1510" y="598"/>
                </a:cubicBezTo>
                <a:cubicBezTo>
                  <a:pt x="1504" y="595"/>
                  <a:pt x="1505" y="595"/>
                  <a:pt x="1498" y="595"/>
                </a:cubicBezTo>
                <a:lnTo>
                  <a:pt x="1487" y="594"/>
                </a:lnTo>
                <a:cubicBezTo>
                  <a:pt x="1481" y="590"/>
                  <a:pt x="1475" y="587"/>
                  <a:pt x="1470" y="581"/>
                </a:cubicBezTo>
                <a:lnTo>
                  <a:pt x="1455" y="579"/>
                </a:lnTo>
                <a:cubicBezTo>
                  <a:pt x="1450" y="576"/>
                  <a:pt x="1446" y="574"/>
                  <a:pt x="1442" y="569"/>
                </a:cubicBezTo>
                <a:cubicBezTo>
                  <a:pt x="1439" y="567"/>
                  <a:pt x="1436" y="564"/>
                  <a:pt x="1433" y="562"/>
                </a:cubicBezTo>
                <a:cubicBezTo>
                  <a:pt x="1418" y="559"/>
                  <a:pt x="1408" y="549"/>
                  <a:pt x="1403" y="535"/>
                </a:cubicBezTo>
                <a:lnTo>
                  <a:pt x="1400" y="533"/>
                </a:lnTo>
                <a:lnTo>
                  <a:pt x="1395" y="535"/>
                </a:lnTo>
                <a:lnTo>
                  <a:pt x="1380" y="535"/>
                </a:lnTo>
                <a:lnTo>
                  <a:pt x="1368" y="529"/>
                </a:lnTo>
                <a:lnTo>
                  <a:pt x="1361" y="522"/>
                </a:lnTo>
                <a:lnTo>
                  <a:pt x="1356" y="514"/>
                </a:lnTo>
                <a:cubicBezTo>
                  <a:pt x="1354" y="508"/>
                  <a:pt x="1352" y="503"/>
                  <a:pt x="1352" y="497"/>
                </a:cubicBezTo>
                <a:cubicBezTo>
                  <a:pt x="1350" y="485"/>
                  <a:pt x="1351" y="472"/>
                  <a:pt x="1351" y="460"/>
                </a:cubicBezTo>
                <a:lnTo>
                  <a:pt x="1346" y="457"/>
                </a:lnTo>
                <a:lnTo>
                  <a:pt x="1337" y="447"/>
                </a:lnTo>
                <a:lnTo>
                  <a:pt x="1331" y="431"/>
                </a:lnTo>
                <a:lnTo>
                  <a:pt x="1331" y="429"/>
                </a:lnTo>
                <a:lnTo>
                  <a:pt x="1329" y="424"/>
                </a:lnTo>
                <a:lnTo>
                  <a:pt x="1329" y="412"/>
                </a:lnTo>
                <a:cubicBezTo>
                  <a:pt x="1331" y="406"/>
                  <a:pt x="1332" y="402"/>
                  <a:pt x="1334" y="397"/>
                </a:cubicBezTo>
                <a:cubicBezTo>
                  <a:pt x="1336" y="391"/>
                  <a:pt x="1337" y="385"/>
                  <a:pt x="1341" y="380"/>
                </a:cubicBezTo>
                <a:cubicBezTo>
                  <a:pt x="1343" y="375"/>
                  <a:pt x="1345" y="369"/>
                  <a:pt x="1349" y="365"/>
                </a:cubicBezTo>
                <a:lnTo>
                  <a:pt x="1340" y="367"/>
                </a:lnTo>
                <a:cubicBezTo>
                  <a:pt x="1327" y="369"/>
                  <a:pt x="1318" y="367"/>
                  <a:pt x="1305" y="362"/>
                </a:cubicBezTo>
                <a:cubicBezTo>
                  <a:pt x="1299" y="358"/>
                  <a:pt x="1292" y="353"/>
                  <a:pt x="1289" y="347"/>
                </a:cubicBezTo>
                <a:lnTo>
                  <a:pt x="1282" y="350"/>
                </a:lnTo>
                <a:cubicBezTo>
                  <a:pt x="1276" y="352"/>
                  <a:pt x="1270" y="353"/>
                  <a:pt x="1264" y="352"/>
                </a:cubicBezTo>
                <a:cubicBezTo>
                  <a:pt x="1260" y="352"/>
                  <a:pt x="1255" y="353"/>
                  <a:pt x="1251" y="353"/>
                </a:cubicBezTo>
                <a:lnTo>
                  <a:pt x="1242" y="352"/>
                </a:lnTo>
                <a:lnTo>
                  <a:pt x="1231" y="346"/>
                </a:lnTo>
                <a:lnTo>
                  <a:pt x="1222" y="336"/>
                </a:lnTo>
                <a:cubicBezTo>
                  <a:pt x="1217" y="334"/>
                  <a:pt x="1212" y="330"/>
                  <a:pt x="1209" y="327"/>
                </a:cubicBezTo>
                <a:lnTo>
                  <a:pt x="1194" y="329"/>
                </a:lnTo>
                <a:lnTo>
                  <a:pt x="1171" y="315"/>
                </a:lnTo>
                <a:lnTo>
                  <a:pt x="1166" y="295"/>
                </a:lnTo>
                <a:lnTo>
                  <a:pt x="1166" y="290"/>
                </a:lnTo>
                <a:lnTo>
                  <a:pt x="1159" y="282"/>
                </a:lnTo>
                <a:lnTo>
                  <a:pt x="1149" y="286"/>
                </a:lnTo>
                <a:lnTo>
                  <a:pt x="1139" y="286"/>
                </a:lnTo>
                <a:cubicBezTo>
                  <a:pt x="1134" y="285"/>
                  <a:pt x="1130" y="283"/>
                  <a:pt x="1126" y="286"/>
                </a:cubicBezTo>
                <a:cubicBezTo>
                  <a:pt x="1121" y="292"/>
                  <a:pt x="1116" y="296"/>
                  <a:pt x="1110" y="299"/>
                </a:cubicBezTo>
                <a:cubicBezTo>
                  <a:pt x="1113" y="309"/>
                  <a:pt x="1110" y="318"/>
                  <a:pt x="1108" y="328"/>
                </a:cubicBezTo>
                <a:lnTo>
                  <a:pt x="1089" y="345"/>
                </a:lnTo>
                <a:lnTo>
                  <a:pt x="1079" y="345"/>
                </a:lnTo>
                <a:cubicBezTo>
                  <a:pt x="1075" y="348"/>
                  <a:pt x="1072" y="351"/>
                  <a:pt x="1068" y="354"/>
                </a:cubicBezTo>
                <a:lnTo>
                  <a:pt x="1062" y="357"/>
                </a:lnTo>
                <a:lnTo>
                  <a:pt x="1052" y="361"/>
                </a:lnTo>
                <a:cubicBezTo>
                  <a:pt x="1044" y="360"/>
                  <a:pt x="1038" y="361"/>
                  <a:pt x="1030" y="361"/>
                </a:cubicBezTo>
                <a:cubicBezTo>
                  <a:pt x="1027" y="363"/>
                  <a:pt x="1023" y="366"/>
                  <a:pt x="1020" y="367"/>
                </a:cubicBezTo>
                <a:cubicBezTo>
                  <a:pt x="1016" y="372"/>
                  <a:pt x="1010" y="375"/>
                  <a:pt x="1005" y="379"/>
                </a:cubicBezTo>
                <a:lnTo>
                  <a:pt x="995" y="383"/>
                </a:lnTo>
                <a:lnTo>
                  <a:pt x="982" y="383"/>
                </a:lnTo>
                <a:lnTo>
                  <a:pt x="971" y="379"/>
                </a:lnTo>
                <a:lnTo>
                  <a:pt x="961" y="380"/>
                </a:lnTo>
                <a:cubicBezTo>
                  <a:pt x="960" y="390"/>
                  <a:pt x="956" y="396"/>
                  <a:pt x="952" y="405"/>
                </a:cubicBezTo>
                <a:lnTo>
                  <a:pt x="938" y="416"/>
                </a:lnTo>
                <a:lnTo>
                  <a:pt x="918" y="419"/>
                </a:lnTo>
                <a:lnTo>
                  <a:pt x="903" y="412"/>
                </a:lnTo>
                <a:cubicBezTo>
                  <a:pt x="895" y="405"/>
                  <a:pt x="888" y="397"/>
                  <a:pt x="882" y="388"/>
                </a:cubicBezTo>
                <a:cubicBezTo>
                  <a:pt x="879" y="384"/>
                  <a:pt x="876" y="381"/>
                  <a:pt x="873" y="378"/>
                </a:cubicBezTo>
                <a:lnTo>
                  <a:pt x="862" y="390"/>
                </a:lnTo>
                <a:lnTo>
                  <a:pt x="840" y="397"/>
                </a:lnTo>
                <a:lnTo>
                  <a:pt x="819" y="389"/>
                </a:lnTo>
                <a:lnTo>
                  <a:pt x="811" y="380"/>
                </a:lnTo>
                <a:cubicBezTo>
                  <a:pt x="806" y="388"/>
                  <a:pt x="801" y="395"/>
                  <a:pt x="792" y="399"/>
                </a:cubicBezTo>
                <a:lnTo>
                  <a:pt x="786" y="406"/>
                </a:lnTo>
                <a:lnTo>
                  <a:pt x="774" y="412"/>
                </a:lnTo>
                <a:cubicBezTo>
                  <a:pt x="767" y="413"/>
                  <a:pt x="762" y="414"/>
                  <a:pt x="755" y="414"/>
                </a:cubicBezTo>
                <a:lnTo>
                  <a:pt x="743" y="412"/>
                </a:lnTo>
                <a:lnTo>
                  <a:pt x="732" y="407"/>
                </a:lnTo>
                <a:lnTo>
                  <a:pt x="719" y="396"/>
                </a:lnTo>
                <a:lnTo>
                  <a:pt x="709" y="385"/>
                </a:lnTo>
                <a:cubicBezTo>
                  <a:pt x="706" y="381"/>
                  <a:pt x="704" y="377"/>
                  <a:pt x="702" y="372"/>
                </a:cubicBezTo>
                <a:cubicBezTo>
                  <a:pt x="696" y="368"/>
                  <a:pt x="691" y="363"/>
                  <a:pt x="685" y="359"/>
                </a:cubicBezTo>
                <a:cubicBezTo>
                  <a:pt x="685" y="359"/>
                  <a:pt x="679" y="358"/>
                  <a:pt x="678" y="358"/>
                </a:cubicBezTo>
                <a:cubicBezTo>
                  <a:pt x="673" y="365"/>
                  <a:pt x="666" y="371"/>
                  <a:pt x="660" y="377"/>
                </a:cubicBezTo>
                <a:cubicBezTo>
                  <a:pt x="657" y="384"/>
                  <a:pt x="653" y="389"/>
                  <a:pt x="648" y="395"/>
                </a:cubicBezTo>
                <a:lnTo>
                  <a:pt x="637" y="402"/>
                </a:lnTo>
                <a:cubicBezTo>
                  <a:pt x="631" y="404"/>
                  <a:pt x="626" y="405"/>
                  <a:pt x="619" y="405"/>
                </a:cubicBezTo>
                <a:cubicBezTo>
                  <a:pt x="606" y="407"/>
                  <a:pt x="596" y="406"/>
                  <a:pt x="585" y="399"/>
                </a:cubicBezTo>
                <a:lnTo>
                  <a:pt x="583" y="400"/>
                </a:lnTo>
                <a:cubicBezTo>
                  <a:pt x="570" y="407"/>
                  <a:pt x="560" y="408"/>
                  <a:pt x="546" y="405"/>
                </a:cubicBezTo>
                <a:lnTo>
                  <a:pt x="543" y="410"/>
                </a:lnTo>
                <a:lnTo>
                  <a:pt x="542" y="421"/>
                </a:lnTo>
                <a:cubicBezTo>
                  <a:pt x="544" y="426"/>
                  <a:pt x="545" y="432"/>
                  <a:pt x="545" y="438"/>
                </a:cubicBezTo>
                <a:cubicBezTo>
                  <a:pt x="551" y="444"/>
                  <a:pt x="555" y="450"/>
                  <a:pt x="560" y="457"/>
                </a:cubicBezTo>
                <a:lnTo>
                  <a:pt x="563" y="466"/>
                </a:lnTo>
                <a:lnTo>
                  <a:pt x="565" y="476"/>
                </a:lnTo>
                <a:cubicBezTo>
                  <a:pt x="565" y="481"/>
                  <a:pt x="564" y="487"/>
                  <a:pt x="564" y="492"/>
                </a:cubicBezTo>
                <a:lnTo>
                  <a:pt x="570" y="501"/>
                </a:lnTo>
                <a:lnTo>
                  <a:pt x="576" y="519"/>
                </a:lnTo>
                <a:lnTo>
                  <a:pt x="568" y="541"/>
                </a:lnTo>
                <a:lnTo>
                  <a:pt x="558" y="548"/>
                </a:lnTo>
                <a:lnTo>
                  <a:pt x="556" y="554"/>
                </a:lnTo>
                <a:lnTo>
                  <a:pt x="570" y="584"/>
                </a:lnTo>
                <a:lnTo>
                  <a:pt x="570" y="593"/>
                </a:lnTo>
                <a:lnTo>
                  <a:pt x="566" y="606"/>
                </a:lnTo>
                <a:lnTo>
                  <a:pt x="557" y="616"/>
                </a:lnTo>
                <a:lnTo>
                  <a:pt x="552" y="623"/>
                </a:lnTo>
                <a:lnTo>
                  <a:pt x="544" y="630"/>
                </a:lnTo>
                <a:cubicBezTo>
                  <a:pt x="538" y="633"/>
                  <a:pt x="533" y="635"/>
                  <a:pt x="526" y="636"/>
                </a:cubicBezTo>
                <a:lnTo>
                  <a:pt x="518" y="637"/>
                </a:lnTo>
                <a:lnTo>
                  <a:pt x="506" y="634"/>
                </a:lnTo>
                <a:lnTo>
                  <a:pt x="492" y="625"/>
                </a:lnTo>
                <a:cubicBezTo>
                  <a:pt x="487" y="622"/>
                  <a:pt x="483" y="619"/>
                  <a:pt x="479" y="615"/>
                </a:cubicBezTo>
                <a:cubicBezTo>
                  <a:pt x="475" y="616"/>
                  <a:pt x="472" y="616"/>
                  <a:pt x="468" y="617"/>
                </a:cubicBezTo>
                <a:cubicBezTo>
                  <a:pt x="461" y="620"/>
                  <a:pt x="454" y="622"/>
                  <a:pt x="446" y="622"/>
                </a:cubicBezTo>
                <a:lnTo>
                  <a:pt x="437" y="622"/>
                </a:lnTo>
                <a:lnTo>
                  <a:pt x="426" y="618"/>
                </a:lnTo>
                <a:lnTo>
                  <a:pt x="415" y="612"/>
                </a:lnTo>
                <a:lnTo>
                  <a:pt x="409" y="605"/>
                </a:lnTo>
                <a:lnTo>
                  <a:pt x="401" y="591"/>
                </a:lnTo>
                <a:lnTo>
                  <a:pt x="399" y="578"/>
                </a:lnTo>
                <a:cubicBezTo>
                  <a:pt x="395" y="572"/>
                  <a:pt x="392" y="566"/>
                  <a:pt x="390" y="558"/>
                </a:cubicBezTo>
                <a:lnTo>
                  <a:pt x="389" y="552"/>
                </a:lnTo>
                <a:lnTo>
                  <a:pt x="389" y="542"/>
                </a:lnTo>
                <a:lnTo>
                  <a:pt x="394" y="532"/>
                </a:lnTo>
                <a:lnTo>
                  <a:pt x="393" y="525"/>
                </a:lnTo>
                <a:lnTo>
                  <a:pt x="391" y="525"/>
                </a:lnTo>
                <a:cubicBezTo>
                  <a:pt x="385" y="532"/>
                  <a:pt x="379" y="538"/>
                  <a:pt x="372" y="542"/>
                </a:cubicBezTo>
                <a:cubicBezTo>
                  <a:pt x="361" y="550"/>
                  <a:pt x="352" y="558"/>
                  <a:pt x="338" y="560"/>
                </a:cubicBezTo>
                <a:cubicBezTo>
                  <a:pt x="328" y="563"/>
                  <a:pt x="318" y="564"/>
                  <a:pt x="308" y="560"/>
                </a:cubicBezTo>
                <a:cubicBezTo>
                  <a:pt x="300" y="558"/>
                  <a:pt x="291" y="556"/>
                  <a:pt x="285" y="550"/>
                </a:cubicBezTo>
                <a:lnTo>
                  <a:pt x="278" y="554"/>
                </a:lnTo>
                <a:lnTo>
                  <a:pt x="259" y="554"/>
                </a:lnTo>
                <a:lnTo>
                  <a:pt x="249" y="547"/>
                </a:lnTo>
                <a:lnTo>
                  <a:pt x="237" y="544"/>
                </a:lnTo>
                <a:lnTo>
                  <a:pt x="224" y="537"/>
                </a:lnTo>
                <a:lnTo>
                  <a:pt x="214" y="524"/>
                </a:lnTo>
                <a:lnTo>
                  <a:pt x="211" y="513"/>
                </a:lnTo>
                <a:lnTo>
                  <a:pt x="200" y="503"/>
                </a:lnTo>
                <a:lnTo>
                  <a:pt x="195" y="490"/>
                </a:lnTo>
                <a:lnTo>
                  <a:pt x="195" y="486"/>
                </a:lnTo>
                <a:lnTo>
                  <a:pt x="190" y="479"/>
                </a:lnTo>
                <a:lnTo>
                  <a:pt x="186" y="466"/>
                </a:lnTo>
                <a:lnTo>
                  <a:pt x="186" y="454"/>
                </a:lnTo>
                <a:lnTo>
                  <a:pt x="190" y="440"/>
                </a:lnTo>
                <a:lnTo>
                  <a:pt x="180" y="442"/>
                </a:lnTo>
                <a:lnTo>
                  <a:pt x="165" y="435"/>
                </a:lnTo>
                <a:cubicBezTo>
                  <a:pt x="162" y="432"/>
                  <a:pt x="159" y="430"/>
                  <a:pt x="157" y="427"/>
                </a:cubicBezTo>
                <a:cubicBezTo>
                  <a:pt x="152" y="425"/>
                  <a:pt x="147" y="422"/>
                  <a:pt x="142" y="423"/>
                </a:cubicBezTo>
                <a:lnTo>
                  <a:pt x="140" y="423"/>
                </a:lnTo>
                <a:cubicBezTo>
                  <a:pt x="117" y="425"/>
                  <a:pt x="94" y="421"/>
                  <a:pt x="75" y="410"/>
                </a:cubicBezTo>
                <a:lnTo>
                  <a:pt x="69" y="406"/>
                </a:lnTo>
                <a:lnTo>
                  <a:pt x="62" y="399"/>
                </a:lnTo>
                <a:lnTo>
                  <a:pt x="56" y="387"/>
                </a:lnTo>
                <a:lnTo>
                  <a:pt x="55" y="375"/>
                </a:lnTo>
                <a:lnTo>
                  <a:pt x="57" y="364"/>
                </a:lnTo>
                <a:cubicBezTo>
                  <a:pt x="63" y="352"/>
                  <a:pt x="70" y="343"/>
                  <a:pt x="81" y="336"/>
                </a:cubicBezTo>
                <a:lnTo>
                  <a:pt x="82" y="331"/>
                </a:lnTo>
                <a:cubicBezTo>
                  <a:pt x="84" y="318"/>
                  <a:pt x="89" y="307"/>
                  <a:pt x="101" y="299"/>
                </a:cubicBezTo>
                <a:cubicBezTo>
                  <a:pt x="98" y="294"/>
                  <a:pt x="97" y="286"/>
                  <a:pt x="96" y="280"/>
                </a:cubicBezTo>
                <a:lnTo>
                  <a:pt x="98" y="266"/>
                </a:lnTo>
                <a:lnTo>
                  <a:pt x="104" y="255"/>
                </a:lnTo>
                <a:cubicBezTo>
                  <a:pt x="109" y="249"/>
                  <a:pt x="114" y="245"/>
                  <a:pt x="120" y="240"/>
                </a:cubicBezTo>
                <a:cubicBezTo>
                  <a:pt x="115" y="239"/>
                  <a:pt x="112" y="238"/>
                  <a:pt x="108" y="236"/>
                </a:cubicBezTo>
                <a:cubicBezTo>
                  <a:pt x="97" y="237"/>
                  <a:pt x="90" y="235"/>
                  <a:pt x="80" y="230"/>
                </a:cubicBezTo>
                <a:lnTo>
                  <a:pt x="74" y="226"/>
                </a:lnTo>
                <a:lnTo>
                  <a:pt x="67" y="220"/>
                </a:lnTo>
                <a:cubicBezTo>
                  <a:pt x="51" y="216"/>
                  <a:pt x="44" y="206"/>
                  <a:pt x="35" y="194"/>
                </a:cubicBezTo>
                <a:lnTo>
                  <a:pt x="33" y="179"/>
                </a:lnTo>
                <a:lnTo>
                  <a:pt x="35" y="169"/>
                </a:lnTo>
                <a:lnTo>
                  <a:pt x="37" y="165"/>
                </a:lnTo>
                <a:lnTo>
                  <a:pt x="36" y="149"/>
                </a:lnTo>
                <a:lnTo>
                  <a:pt x="37" y="146"/>
                </a:lnTo>
                <a:lnTo>
                  <a:pt x="34" y="143"/>
                </a:lnTo>
                <a:lnTo>
                  <a:pt x="28" y="131"/>
                </a:lnTo>
                <a:lnTo>
                  <a:pt x="26" y="113"/>
                </a:lnTo>
                <a:lnTo>
                  <a:pt x="31" y="103"/>
                </a:lnTo>
                <a:lnTo>
                  <a:pt x="22" y="99"/>
                </a:lnTo>
                <a:lnTo>
                  <a:pt x="12" y="87"/>
                </a:lnTo>
                <a:lnTo>
                  <a:pt x="8" y="73"/>
                </a:lnTo>
                <a:lnTo>
                  <a:pt x="8" y="61"/>
                </a:lnTo>
                <a:lnTo>
                  <a:pt x="11" y="52"/>
                </a:lnTo>
                <a:lnTo>
                  <a:pt x="10" y="40"/>
                </a:lnTo>
                <a:cubicBezTo>
                  <a:pt x="0" y="31"/>
                  <a:pt x="0" y="27"/>
                  <a:pt x="27" y="14"/>
                </a:cubicBezTo>
              </a:path>
            </a:pathLst>
          </a:custGeom>
          <a:solidFill>
            <a:srgbClr val="BCB4D8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06" name="picture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279290" y="6255475"/>
            <a:ext cx="168584" cy="491904"/>
          </a:xfrm>
          <a:prstGeom prst="rect">
            <a:avLst/>
          </a:prstGeom>
        </p:spPr>
      </p:pic>
      <p:pic>
        <p:nvPicPr>
          <p:cNvPr id="308" name="picture 3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343637" y="5499272"/>
            <a:ext cx="134464" cy="212476"/>
          </a:xfrm>
          <a:prstGeom prst="rect">
            <a:avLst/>
          </a:prstGeom>
        </p:spPr>
      </p:pic>
      <p:pic>
        <p:nvPicPr>
          <p:cNvPr id="310" name="picture 3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372613" y="5284870"/>
            <a:ext cx="2524632" cy="1553598"/>
          </a:xfrm>
          <a:prstGeom prst="rect">
            <a:avLst/>
          </a:prstGeom>
        </p:spPr>
      </p:pic>
      <p:pic>
        <p:nvPicPr>
          <p:cNvPr id="312" name="picture 3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5482677" y="7031080"/>
            <a:ext cx="94942" cy="154776"/>
          </a:xfrm>
          <a:prstGeom prst="rect">
            <a:avLst/>
          </a:prstGeom>
        </p:spPr>
      </p:pic>
      <p:pic>
        <p:nvPicPr>
          <p:cNvPr id="314" name="picture 3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4192553" y="4403989"/>
            <a:ext cx="1485172" cy="2778102"/>
          </a:xfrm>
          <a:prstGeom prst="rect">
            <a:avLst/>
          </a:prstGeom>
        </p:spPr>
      </p:pic>
      <p:sp>
        <p:nvSpPr>
          <p:cNvPr id="316" name="path 316"/>
          <p:cNvSpPr/>
          <p:nvPr/>
        </p:nvSpPr>
        <p:spPr>
          <a:xfrm>
            <a:off x="1360033" y="4732192"/>
            <a:ext cx="1957502" cy="1298123"/>
          </a:xfrm>
          <a:custGeom>
            <a:avLst/>
            <a:gdLst/>
            <a:ahLst/>
            <a:cxnLst/>
            <a:rect l="0" t="0" r="0" b="0"/>
            <a:pathLst>
              <a:path w="3082" h="2044">
                <a:moveTo>
                  <a:pt x="233" y="138"/>
                </a:moveTo>
                <a:cubicBezTo>
                  <a:pt x="243" y="138"/>
                  <a:pt x="255" y="140"/>
                  <a:pt x="281" y="146"/>
                </a:cubicBezTo>
                <a:cubicBezTo>
                  <a:pt x="307" y="153"/>
                  <a:pt x="326" y="158"/>
                  <a:pt x="336" y="156"/>
                </a:cubicBezTo>
                <a:cubicBezTo>
                  <a:pt x="347" y="155"/>
                  <a:pt x="358" y="154"/>
                  <a:pt x="371" y="123"/>
                </a:cubicBezTo>
                <a:cubicBezTo>
                  <a:pt x="384" y="92"/>
                  <a:pt x="386" y="95"/>
                  <a:pt x="394" y="91"/>
                </a:cubicBezTo>
                <a:cubicBezTo>
                  <a:pt x="402" y="87"/>
                  <a:pt x="431" y="50"/>
                  <a:pt x="448" y="47"/>
                </a:cubicBezTo>
                <a:cubicBezTo>
                  <a:pt x="466" y="43"/>
                  <a:pt x="465" y="40"/>
                  <a:pt x="462" y="33"/>
                </a:cubicBezTo>
                <a:cubicBezTo>
                  <a:pt x="460" y="26"/>
                  <a:pt x="474" y="0"/>
                  <a:pt x="493" y="11"/>
                </a:cubicBezTo>
                <a:cubicBezTo>
                  <a:pt x="512" y="23"/>
                  <a:pt x="518" y="27"/>
                  <a:pt x="522" y="35"/>
                </a:cubicBezTo>
                <a:cubicBezTo>
                  <a:pt x="526" y="43"/>
                  <a:pt x="545" y="46"/>
                  <a:pt x="556" y="50"/>
                </a:cubicBezTo>
                <a:cubicBezTo>
                  <a:pt x="566" y="54"/>
                  <a:pt x="574" y="34"/>
                  <a:pt x="581" y="42"/>
                </a:cubicBezTo>
                <a:cubicBezTo>
                  <a:pt x="588" y="51"/>
                  <a:pt x="600" y="62"/>
                  <a:pt x="612" y="63"/>
                </a:cubicBezTo>
                <a:cubicBezTo>
                  <a:pt x="624" y="63"/>
                  <a:pt x="630" y="87"/>
                  <a:pt x="639" y="91"/>
                </a:cubicBezTo>
                <a:cubicBezTo>
                  <a:pt x="648" y="94"/>
                  <a:pt x="685" y="100"/>
                  <a:pt x="697" y="96"/>
                </a:cubicBezTo>
                <a:cubicBezTo>
                  <a:pt x="710" y="91"/>
                  <a:pt x="717" y="84"/>
                  <a:pt x="717" y="77"/>
                </a:cubicBezTo>
                <a:cubicBezTo>
                  <a:pt x="717" y="70"/>
                  <a:pt x="734" y="69"/>
                  <a:pt x="747" y="68"/>
                </a:cubicBezTo>
                <a:cubicBezTo>
                  <a:pt x="760" y="67"/>
                  <a:pt x="763" y="62"/>
                  <a:pt x="773" y="52"/>
                </a:cubicBezTo>
                <a:cubicBezTo>
                  <a:pt x="782" y="42"/>
                  <a:pt x="788" y="40"/>
                  <a:pt x="809" y="52"/>
                </a:cubicBezTo>
                <a:cubicBezTo>
                  <a:pt x="829" y="65"/>
                  <a:pt x="829" y="69"/>
                  <a:pt x="842" y="65"/>
                </a:cubicBezTo>
                <a:cubicBezTo>
                  <a:pt x="855" y="60"/>
                  <a:pt x="858" y="74"/>
                  <a:pt x="859" y="89"/>
                </a:cubicBezTo>
                <a:cubicBezTo>
                  <a:pt x="859" y="105"/>
                  <a:pt x="873" y="134"/>
                  <a:pt x="885" y="130"/>
                </a:cubicBezTo>
                <a:cubicBezTo>
                  <a:pt x="896" y="125"/>
                  <a:pt x="913" y="144"/>
                  <a:pt x="926" y="152"/>
                </a:cubicBezTo>
                <a:cubicBezTo>
                  <a:pt x="939" y="160"/>
                  <a:pt x="949" y="163"/>
                  <a:pt x="961" y="160"/>
                </a:cubicBezTo>
                <a:cubicBezTo>
                  <a:pt x="972" y="158"/>
                  <a:pt x="982" y="150"/>
                  <a:pt x="990" y="156"/>
                </a:cubicBezTo>
                <a:cubicBezTo>
                  <a:pt x="998" y="161"/>
                  <a:pt x="1004" y="156"/>
                  <a:pt x="1010" y="167"/>
                </a:cubicBezTo>
                <a:cubicBezTo>
                  <a:pt x="1015" y="178"/>
                  <a:pt x="1046" y="170"/>
                  <a:pt x="1055" y="165"/>
                </a:cubicBezTo>
                <a:cubicBezTo>
                  <a:pt x="1063" y="160"/>
                  <a:pt x="1059" y="148"/>
                  <a:pt x="1076" y="149"/>
                </a:cubicBezTo>
                <a:cubicBezTo>
                  <a:pt x="1092" y="149"/>
                  <a:pt x="1131" y="145"/>
                  <a:pt x="1143" y="141"/>
                </a:cubicBezTo>
                <a:cubicBezTo>
                  <a:pt x="1154" y="136"/>
                  <a:pt x="1167" y="137"/>
                  <a:pt x="1177" y="142"/>
                </a:cubicBezTo>
                <a:cubicBezTo>
                  <a:pt x="1187" y="146"/>
                  <a:pt x="1194" y="139"/>
                  <a:pt x="1203" y="154"/>
                </a:cubicBezTo>
                <a:cubicBezTo>
                  <a:pt x="1211" y="168"/>
                  <a:pt x="1225" y="160"/>
                  <a:pt x="1226" y="176"/>
                </a:cubicBezTo>
                <a:cubicBezTo>
                  <a:pt x="1227" y="191"/>
                  <a:pt x="1241" y="158"/>
                  <a:pt x="1262" y="162"/>
                </a:cubicBezTo>
                <a:cubicBezTo>
                  <a:pt x="1283" y="166"/>
                  <a:pt x="1308" y="164"/>
                  <a:pt x="1322" y="136"/>
                </a:cubicBezTo>
                <a:cubicBezTo>
                  <a:pt x="1337" y="108"/>
                  <a:pt x="1334" y="102"/>
                  <a:pt x="1381" y="102"/>
                </a:cubicBezTo>
                <a:cubicBezTo>
                  <a:pt x="1428" y="102"/>
                  <a:pt x="1432" y="94"/>
                  <a:pt x="1439" y="100"/>
                </a:cubicBezTo>
                <a:cubicBezTo>
                  <a:pt x="1445" y="106"/>
                  <a:pt x="1469" y="113"/>
                  <a:pt x="1481" y="107"/>
                </a:cubicBezTo>
                <a:cubicBezTo>
                  <a:pt x="1493" y="102"/>
                  <a:pt x="1505" y="102"/>
                  <a:pt x="1515" y="96"/>
                </a:cubicBezTo>
                <a:cubicBezTo>
                  <a:pt x="1524" y="91"/>
                  <a:pt x="1523" y="102"/>
                  <a:pt x="1533" y="110"/>
                </a:cubicBezTo>
                <a:cubicBezTo>
                  <a:pt x="1543" y="119"/>
                  <a:pt x="1566" y="117"/>
                  <a:pt x="1581" y="119"/>
                </a:cubicBezTo>
                <a:cubicBezTo>
                  <a:pt x="1597" y="121"/>
                  <a:pt x="1639" y="121"/>
                  <a:pt x="1655" y="119"/>
                </a:cubicBezTo>
                <a:cubicBezTo>
                  <a:pt x="1670" y="117"/>
                  <a:pt x="1698" y="129"/>
                  <a:pt x="1700" y="140"/>
                </a:cubicBezTo>
                <a:cubicBezTo>
                  <a:pt x="1702" y="151"/>
                  <a:pt x="1710" y="169"/>
                  <a:pt x="1723" y="158"/>
                </a:cubicBezTo>
                <a:cubicBezTo>
                  <a:pt x="1737" y="146"/>
                  <a:pt x="1737" y="163"/>
                  <a:pt x="1749" y="169"/>
                </a:cubicBezTo>
                <a:cubicBezTo>
                  <a:pt x="1761" y="176"/>
                  <a:pt x="1766" y="188"/>
                  <a:pt x="1777" y="182"/>
                </a:cubicBezTo>
                <a:cubicBezTo>
                  <a:pt x="1789" y="176"/>
                  <a:pt x="1784" y="191"/>
                  <a:pt x="1807" y="204"/>
                </a:cubicBezTo>
                <a:cubicBezTo>
                  <a:pt x="1829" y="216"/>
                  <a:pt x="1857" y="242"/>
                  <a:pt x="1826" y="239"/>
                </a:cubicBezTo>
                <a:cubicBezTo>
                  <a:pt x="1795" y="235"/>
                  <a:pt x="1797" y="238"/>
                  <a:pt x="1793" y="247"/>
                </a:cubicBezTo>
                <a:cubicBezTo>
                  <a:pt x="1788" y="257"/>
                  <a:pt x="1800" y="269"/>
                  <a:pt x="1812" y="272"/>
                </a:cubicBezTo>
                <a:cubicBezTo>
                  <a:pt x="1824" y="274"/>
                  <a:pt x="1843" y="267"/>
                  <a:pt x="1832" y="294"/>
                </a:cubicBezTo>
                <a:cubicBezTo>
                  <a:pt x="1822" y="321"/>
                  <a:pt x="1826" y="327"/>
                  <a:pt x="1817" y="326"/>
                </a:cubicBezTo>
                <a:cubicBezTo>
                  <a:pt x="1807" y="326"/>
                  <a:pt x="1826" y="348"/>
                  <a:pt x="1808" y="352"/>
                </a:cubicBezTo>
                <a:cubicBezTo>
                  <a:pt x="1789" y="356"/>
                  <a:pt x="1781" y="357"/>
                  <a:pt x="1776" y="367"/>
                </a:cubicBezTo>
                <a:cubicBezTo>
                  <a:pt x="1772" y="377"/>
                  <a:pt x="1761" y="378"/>
                  <a:pt x="1768" y="391"/>
                </a:cubicBezTo>
                <a:cubicBezTo>
                  <a:pt x="1774" y="403"/>
                  <a:pt x="1783" y="417"/>
                  <a:pt x="1774" y="434"/>
                </a:cubicBezTo>
                <a:cubicBezTo>
                  <a:pt x="1766" y="450"/>
                  <a:pt x="1780" y="449"/>
                  <a:pt x="1794" y="449"/>
                </a:cubicBezTo>
                <a:cubicBezTo>
                  <a:pt x="1809" y="449"/>
                  <a:pt x="1815" y="468"/>
                  <a:pt x="1797" y="479"/>
                </a:cubicBezTo>
                <a:cubicBezTo>
                  <a:pt x="1780" y="489"/>
                  <a:pt x="1793" y="517"/>
                  <a:pt x="1794" y="530"/>
                </a:cubicBezTo>
                <a:cubicBezTo>
                  <a:pt x="1794" y="543"/>
                  <a:pt x="1795" y="580"/>
                  <a:pt x="1783" y="584"/>
                </a:cubicBezTo>
                <a:cubicBezTo>
                  <a:pt x="1770" y="589"/>
                  <a:pt x="1734" y="588"/>
                  <a:pt x="1757" y="622"/>
                </a:cubicBezTo>
                <a:cubicBezTo>
                  <a:pt x="1773" y="647"/>
                  <a:pt x="1786" y="684"/>
                  <a:pt x="1802" y="704"/>
                </a:cubicBezTo>
                <a:cubicBezTo>
                  <a:pt x="1806" y="709"/>
                  <a:pt x="1811" y="713"/>
                  <a:pt x="1817" y="717"/>
                </a:cubicBezTo>
                <a:cubicBezTo>
                  <a:pt x="1817" y="717"/>
                  <a:pt x="1850" y="747"/>
                  <a:pt x="1860" y="759"/>
                </a:cubicBezTo>
                <a:cubicBezTo>
                  <a:pt x="1869" y="771"/>
                  <a:pt x="1891" y="786"/>
                  <a:pt x="1920" y="790"/>
                </a:cubicBezTo>
                <a:cubicBezTo>
                  <a:pt x="1943" y="794"/>
                  <a:pt x="1951" y="803"/>
                  <a:pt x="1964" y="814"/>
                </a:cubicBezTo>
                <a:cubicBezTo>
                  <a:pt x="1989" y="834"/>
                  <a:pt x="2015" y="871"/>
                  <a:pt x="2050" y="884"/>
                </a:cubicBezTo>
                <a:cubicBezTo>
                  <a:pt x="2053" y="885"/>
                  <a:pt x="2056" y="886"/>
                  <a:pt x="2060" y="887"/>
                </a:cubicBezTo>
                <a:cubicBezTo>
                  <a:pt x="2066" y="889"/>
                  <a:pt x="2085" y="886"/>
                  <a:pt x="2089" y="891"/>
                </a:cubicBezTo>
                <a:lnTo>
                  <a:pt x="2099" y="905"/>
                </a:lnTo>
                <a:cubicBezTo>
                  <a:pt x="2108" y="915"/>
                  <a:pt x="2116" y="923"/>
                  <a:pt x="2129" y="927"/>
                </a:cubicBezTo>
                <a:cubicBezTo>
                  <a:pt x="2139" y="930"/>
                  <a:pt x="2150" y="931"/>
                  <a:pt x="2161" y="930"/>
                </a:cubicBezTo>
                <a:cubicBezTo>
                  <a:pt x="2187" y="930"/>
                  <a:pt x="2192" y="929"/>
                  <a:pt x="2215" y="946"/>
                </a:cubicBezTo>
                <a:cubicBezTo>
                  <a:pt x="2234" y="960"/>
                  <a:pt x="2254" y="979"/>
                  <a:pt x="2266" y="986"/>
                </a:cubicBezTo>
                <a:cubicBezTo>
                  <a:pt x="2272" y="991"/>
                  <a:pt x="2274" y="991"/>
                  <a:pt x="2274" y="991"/>
                </a:cubicBezTo>
                <a:cubicBezTo>
                  <a:pt x="2277" y="994"/>
                  <a:pt x="2278" y="996"/>
                  <a:pt x="2279" y="999"/>
                </a:cubicBezTo>
                <a:cubicBezTo>
                  <a:pt x="2287" y="1019"/>
                  <a:pt x="2290" y="983"/>
                  <a:pt x="2306" y="988"/>
                </a:cubicBezTo>
                <a:cubicBezTo>
                  <a:pt x="2322" y="994"/>
                  <a:pt x="2329" y="1012"/>
                  <a:pt x="2355" y="1017"/>
                </a:cubicBezTo>
                <a:cubicBezTo>
                  <a:pt x="2381" y="1022"/>
                  <a:pt x="2397" y="1011"/>
                  <a:pt x="2415" y="1004"/>
                </a:cubicBezTo>
                <a:cubicBezTo>
                  <a:pt x="2433" y="998"/>
                  <a:pt x="2429" y="1008"/>
                  <a:pt x="2438" y="1002"/>
                </a:cubicBezTo>
                <a:cubicBezTo>
                  <a:pt x="2448" y="997"/>
                  <a:pt x="2456" y="994"/>
                  <a:pt x="2470" y="1018"/>
                </a:cubicBezTo>
                <a:cubicBezTo>
                  <a:pt x="2484" y="1043"/>
                  <a:pt x="2490" y="1047"/>
                  <a:pt x="2499" y="1047"/>
                </a:cubicBezTo>
                <a:cubicBezTo>
                  <a:pt x="2507" y="1047"/>
                  <a:pt x="2545" y="1056"/>
                  <a:pt x="2531" y="1062"/>
                </a:cubicBezTo>
                <a:cubicBezTo>
                  <a:pt x="2518" y="1068"/>
                  <a:pt x="2503" y="1070"/>
                  <a:pt x="2518" y="1074"/>
                </a:cubicBezTo>
                <a:cubicBezTo>
                  <a:pt x="2534" y="1078"/>
                  <a:pt x="2534" y="1088"/>
                  <a:pt x="2541" y="1097"/>
                </a:cubicBezTo>
                <a:cubicBezTo>
                  <a:pt x="2548" y="1106"/>
                  <a:pt x="2568" y="1088"/>
                  <a:pt x="2562" y="1111"/>
                </a:cubicBezTo>
                <a:cubicBezTo>
                  <a:pt x="2555" y="1134"/>
                  <a:pt x="2539" y="1141"/>
                  <a:pt x="2554" y="1166"/>
                </a:cubicBezTo>
                <a:cubicBezTo>
                  <a:pt x="2569" y="1191"/>
                  <a:pt x="2569" y="1189"/>
                  <a:pt x="2576" y="1185"/>
                </a:cubicBezTo>
                <a:cubicBezTo>
                  <a:pt x="2583" y="1180"/>
                  <a:pt x="2597" y="1181"/>
                  <a:pt x="2602" y="1190"/>
                </a:cubicBezTo>
                <a:cubicBezTo>
                  <a:pt x="2607" y="1198"/>
                  <a:pt x="2606" y="1201"/>
                  <a:pt x="2619" y="1191"/>
                </a:cubicBezTo>
                <a:cubicBezTo>
                  <a:pt x="2633" y="1180"/>
                  <a:pt x="2636" y="1182"/>
                  <a:pt x="2647" y="1208"/>
                </a:cubicBezTo>
                <a:cubicBezTo>
                  <a:pt x="2658" y="1234"/>
                  <a:pt x="2677" y="1233"/>
                  <a:pt x="2671" y="1206"/>
                </a:cubicBezTo>
                <a:cubicBezTo>
                  <a:pt x="2666" y="1179"/>
                  <a:pt x="2664" y="1165"/>
                  <a:pt x="2677" y="1170"/>
                </a:cubicBezTo>
                <a:cubicBezTo>
                  <a:pt x="2689" y="1174"/>
                  <a:pt x="2690" y="1162"/>
                  <a:pt x="2700" y="1186"/>
                </a:cubicBezTo>
                <a:cubicBezTo>
                  <a:pt x="2710" y="1209"/>
                  <a:pt x="2726" y="1211"/>
                  <a:pt x="2740" y="1215"/>
                </a:cubicBezTo>
                <a:cubicBezTo>
                  <a:pt x="2754" y="1218"/>
                  <a:pt x="2762" y="1226"/>
                  <a:pt x="2759" y="1202"/>
                </a:cubicBezTo>
                <a:cubicBezTo>
                  <a:pt x="2755" y="1177"/>
                  <a:pt x="2742" y="1154"/>
                  <a:pt x="2759" y="1159"/>
                </a:cubicBezTo>
                <a:cubicBezTo>
                  <a:pt x="2776" y="1164"/>
                  <a:pt x="2830" y="1174"/>
                  <a:pt x="2837" y="1161"/>
                </a:cubicBezTo>
                <a:cubicBezTo>
                  <a:pt x="2844" y="1148"/>
                  <a:pt x="2843" y="1118"/>
                  <a:pt x="2854" y="1121"/>
                </a:cubicBezTo>
                <a:cubicBezTo>
                  <a:pt x="2865" y="1125"/>
                  <a:pt x="2873" y="1104"/>
                  <a:pt x="2863" y="1092"/>
                </a:cubicBezTo>
                <a:cubicBezTo>
                  <a:pt x="2852" y="1081"/>
                  <a:pt x="2864" y="1063"/>
                  <a:pt x="2875" y="1070"/>
                </a:cubicBezTo>
                <a:cubicBezTo>
                  <a:pt x="2882" y="1073"/>
                  <a:pt x="2890" y="1078"/>
                  <a:pt x="2900" y="1080"/>
                </a:cubicBezTo>
                <a:cubicBezTo>
                  <a:pt x="2906" y="1081"/>
                  <a:pt x="2912" y="1080"/>
                  <a:pt x="2921" y="1083"/>
                </a:cubicBezTo>
                <a:cubicBezTo>
                  <a:pt x="2945" y="1090"/>
                  <a:pt x="2955" y="1105"/>
                  <a:pt x="2971" y="1109"/>
                </a:cubicBezTo>
                <a:cubicBezTo>
                  <a:pt x="2987" y="1114"/>
                  <a:pt x="2987" y="1131"/>
                  <a:pt x="2988" y="1140"/>
                </a:cubicBezTo>
                <a:cubicBezTo>
                  <a:pt x="2989" y="1149"/>
                  <a:pt x="2992" y="1159"/>
                  <a:pt x="2998" y="1168"/>
                </a:cubicBezTo>
                <a:cubicBezTo>
                  <a:pt x="3004" y="1176"/>
                  <a:pt x="3020" y="1194"/>
                  <a:pt x="3013" y="1200"/>
                </a:cubicBezTo>
                <a:cubicBezTo>
                  <a:pt x="3007" y="1207"/>
                  <a:pt x="3008" y="1218"/>
                  <a:pt x="3011" y="1227"/>
                </a:cubicBezTo>
                <a:cubicBezTo>
                  <a:pt x="3015" y="1237"/>
                  <a:pt x="3037" y="1274"/>
                  <a:pt x="3048" y="1285"/>
                </a:cubicBezTo>
                <a:cubicBezTo>
                  <a:pt x="3058" y="1295"/>
                  <a:pt x="3082" y="1320"/>
                  <a:pt x="3074" y="1324"/>
                </a:cubicBezTo>
                <a:cubicBezTo>
                  <a:pt x="3065" y="1328"/>
                  <a:pt x="3057" y="1339"/>
                  <a:pt x="3053" y="1334"/>
                </a:cubicBezTo>
                <a:cubicBezTo>
                  <a:pt x="3050" y="1330"/>
                  <a:pt x="3035" y="1315"/>
                  <a:pt x="3032" y="1330"/>
                </a:cubicBezTo>
                <a:cubicBezTo>
                  <a:pt x="3030" y="1344"/>
                  <a:pt x="3032" y="1344"/>
                  <a:pt x="3035" y="1351"/>
                </a:cubicBezTo>
                <a:cubicBezTo>
                  <a:pt x="3038" y="1358"/>
                  <a:pt x="3044" y="1362"/>
                  <a:pt x="3045" y="1373"/>
                </a:cubicBezTo>
                <a:cubicBezTo>
                  <a:pt x="3047" y="1385"/>
                  <a:pt x="3055" y="1397"/>
                  <a:pt x="3060" y="1408"/>
                </a:cubicBezTo>
                <a:cubicBezTo>
                  <a:pt x="3066" y="1418"/>
                  <a:pt x="3075" y="1426"/>
                  <a:pt x="3071" y="1441"/>
                </a:cubicBezTo>
                <a:cubicBezTo>
                  <a:pt x="3067" y="1456"/>
                  <a:pt x="3068" y="1455"/>
                  <a:pt x="3070" y="1466"/>
                </a:cubicBezTo>
                <a:cubicBezTo>
                  <a:pt x="3072" y="1477"/>
                  <a:pt x="3070" y="1497"/>
                  <a:pt x="3071" y="1516"/>
                </a:cubicBezTo>
                <a:cubicBezTo>
                  <a:pt x="3072" y="1534"/>
                  <a:pt x="3068" y="1540"/>
                  <a:pt x="3072" y="1560"/>
                </a:cubicBezTo>
                <a:cubicBezTo>
                  <a:pt x="3077" y="1580"/>
                  <a:pt x="3078" y="1595"/>
                  <a:pt x="3072" y="1605"/>
                </a:cubicBezTo>
                <a:cubicBezTo>
                  <a:pt x="3065" y="1616"/>
                  <a:pt x="3057" y="1632"/>
                  <a:pt x="3059" y="1645"/>
                </a:cubicBezTo>
                <a:cubicBezTo>
                  <a:pt x="3060" y="1658"/>
                  <a:pt x="3065" y="1667"/>
                  <a:pt x="3065" y="1674"/>
                </a:cubicBezTo>
                <a:cubicBezTo>
                  <a:pt x="3065" y="1680"/>
                  <a:pt x="3062" y="1686"/>
                  <a:pt x="3063" y="1699"/>
                </a:cubicBezTo>
                <a:cubicBezTo>
                  <a:pt x="3064" y="1712"/>
                  <a:pt x="3070" y="1726"/>
                  <a:pt x="3070" y="1726"/>
                </a:cubicBezTo>
                <a:cubicBezTo>
                  <a:pt x="3070" y="1726"/>
                  <a:pt x="3068" y="1728"/>
                  <a:pt x="3060" y="1727"/>
                </a:cubicBezTo>
                <a:cubicBezTo>
                  <a:pt x="3052" y="1726"/>
                  <a:pt x="3045" y="1728"/>
                  <a:pt x="3046" y="1736"/>
                </a:cubicBezTo>
                <a:cubicBezTo>
                  <a:pt x="3046" y="1744"/>
                  <a:pt x="3051" y="1764"/>
                  <a:pt x="3047" y="1764"/>
                </a:cubicBezTo>
                <a:cubicBezTo>
                  <a:pt x="3044" y="1765"/>
                  <a:pt x="3039" y="1765"/>
                  <a:pt x="3037" y="1767"/>
                </a:cubicBezTo>
                <a:cubicBezTo>
                  <a:pt x="3034" y="1770"/>
                  <a:pt x="3033" y="1773"/>
                  <a:pt x="3031" y="1778"/>
                </a:cubicBezTo>
                <a:cubicBezTo>
                  <a:pt x="3030" y="1784"/>
                  <a:pt x="3030" y="1801"/>
                  <a:pt x="3027" y="1802"/>
                </a:cubicBezTo>
                <a:cubicBezTo>
                  <a:pt x="3023" y="1803"/>
                  <a:pt x="3019" y="1801"/>
                  <a:pt x="3018" y="1796"/>
                </a:cubicBezTo>
                <a:cubicBezTo>
                  <a:pt x="3018" y="1792"/>
                  <a:pt x="3017" y="1770"/>
                  <a:pt x="3012" y="1768"/>
                </a:cubicBezTo>
                <a:cubicBezTo>
                  <a:pt x="3006" y="1767"/>
                  <a:pt x="3004" y="1767"/>
                  <a:pt x="2999" y="1767"/>
                </a:cubicBezTo>
                <a:cubicBezTo>
                  <a:pt x="2995" y="1768"/>
                  <a:pt x="2990" y="1769"/>
                  <a:pt x="2988" y="1776"/>
                </a:cubicBezTo>
                <a:cubicBezTo>
                  <a:pt x="2986" y="1784"/>
                  <a:pt x="2977" y="1845"/>
                  <a:pt x="2979" y="1853"/>
                </a:cubicBezTo>
                <a:cubicBezTo>
                  <a:pt x="2980" y="1861"/>
                  <a:pt x="2988" y="1882"/>
                  <a:pt x="2986" y="1893"/>
                </a:cubicBezTo>
                <a:cubicBezTo>
                  <a:pt x="2984" y="1903"/>
                  <a:pt x="2981" y="1912"/>
                  <a:pt x="2970" y="1914"/>
                </a:cubicBezTo>
                <a:cubicBezTo>
                  <a:pt x="2960" y="1916"/>
                  <a:pt x="2946" y="1915"/>
                  <a:pt x="2942" y="1918"/>
                </a:cubicBezTo>
                <a:cubicBezTo>
                  <a:pt x="2937" y="1922"/>
                  <a:pt x="2934" y="1920"/>
                  <a:pt x="2933" y="1916"/>
                </a:cubicBezTo>
                <a:cubicBezTo>
                  <a:pt x="2933" y="1912"/>
                  <a:pt x="2925" y="1875"/>
                  <a:pt x="2923" y="1871"/>
                </a:cubicBezTo>
                <a:cubicBezTo>
                  <a:pt x="2920" y="1868"/>
                  <a:pt x="2916" y="1866"/>
                  <a:pt x="2913" y="1871"/>
                </a:cubicBezTo>
                <a:cubicBezTo>
                  <a:pt x="2911" y="1876"/>
                  <a:pt x="2911" y="1886"/>
                  <a:pt x="2911" y="1890"/>
                </a:cubicBezTo>
                <a:cubicBezTo>
                  <a:pt x="2910" y="1894"/>
                  <a:pt x="2911" y="1895"/>
                  <a:pt x="2905" y="1897"/>
                </a:cubicBezTo>
                <a:cubicBezTo>
                  <a:pt x="2899" y="1900"/>
                  <a:pt x="2898" y="1900"/>
                  <a:pt x="2893" y="1902"/>
                </a:cubicBezTo>
                <a:cubicBezTo>
                  <a:pt x="2889" y="1905"/>
                  <a:pt x="2827" y="1881"/>
                  <a:pt x="2817" y="1902"/>
                </a:cubicBezTo>
                <a:cubicBezTo>
                  <a:pt x="2806" y="1923"/>
                  <a:pt x="2808" y="1930"/>
                  <a:pt x="2774" y="1946"/>
                </a:cubicBezTo>
                <a:cubicBezTo>
                  <a:pt x="2740" y="1962"/>
                  <a:pt x="2748" y="1972"/>
                  <a:pt x="2711" y="1966"/>
                </a:cubicBezTo>
                <a:cubicBezTo>
                  <a:pt x="2674" y="1959"/>
                  <a:pt x="2661" y="1931"/>
                  <a:pt x="2641" y="1919"/>
                </a:cubicBezTo>
                <a:cubicBezTo>
                  <a:pt x="2621" y="1908"/>
                  <a:pt x="2589" y="1888"/>
                  <a:pt x="2544" y="1878"/>
                </a:cubicBezTo>
                <a:cubicBezTo>
                  <a:pt x="2498" y="1869"/>
                  <a:pt x="2471" y="1860"/>
                  <a:pt x="2456" y="1879"/>
                </a:cubicBezTo>
                <a:cubicBezTo>
                  <a:pt x="2442" y="1898"/>
                  <a:pt x="2425" y="1893"/>
                  <a:pt x="2398" y="1909"/>
                </a:cubicBezTo>
                <a:cubicBezTo>
                  <a:pt x="2372" y="1925"/>
                  <a:pt x="2325" y="1922"/>
                  <a:pt x="2309" y="1934"/>
                </a:cubicBezTo>
                <a:cubicBezTo>
                  <a:pt x="2293" y="1947"/>
                  <a:pt x="2236" y="1954"/>
                  <a:pt x="2227" y="1971"/>
                </a:cubicBezTo>
                <a:cubicBezTo>
                  <a:pt x="2219" y="1987"/>
                  <a:pt x="2201" y="2013"/>
                  <a:pt x="2171" y="2029"/>
                </a:cubicBezTo>
                <a:cubicBezTo>
                  <a:pt x="2141" y="2044"/>
                  <a:pt x="2080" y="2030"/>
                  <a:pt x="2062" y="2030"/>
                </a:cubicBezTo>
                <a:cubicBezTo>
                  <a:pt x="2043" y="2031"/>
                  <a:pt x="1973" y="2005"/>
                  <a:pt x="1955" y="2008"/>
                </a:cubicBezTo>
                <a:cubicBezTo>
                  <a:pt x="1937" y="2010"/>
                  <a:pt x="1899" y="2013"/>
                  <a:pt x="1885" y="2004"/>
                </a:cubicBezTo>
                <a:cubicBezTo>
                  <a:pt x="1870" y="1994"/>
                  <a:pt x="1859" y="1976"/>
                  <a:pt x="1861" y="1961"/>
                </a:cubicBezTo>
                <a:cubicBezTo>
                  <a:pt x="1863" y="1946"/>
                  <a:pt x="1866" y="1907"/>
                  <a:pt x="1845" y="1896"/>
                </a:cubicBezTo>
                <a:cubicBezTo>
                  <a:pt x="1824" y="1886"/>
                  <a:pt x="1815" y="1861"/>
                  <a:pt x="1815" y="1841"/>
                </a:cubicBezTo>
                <a:cubicBezTo>
                  <a:pt x="1815" y="1821"/>
                  <a:pt x="1810" y="1797"/>
                  <a:pt x="1790" y="1798"/>
                </a:cubicBezTo>
                <a:cubicBezTo>
                  <a:pt x="1769" y="1799"/>
                  <a:pt x="1747" y="1794"/>
                  <a:pt x="1730" y="1784"/>
                </a:cubicBezTo>
                <a:cubicBezTo>
                  <a:pt x="1712" y="1775"/>
                  <a:pt x="1643" y="1728"/>
                  <a:pt x="1619" y="1725"/>
                </a:cubicBezTo>
                <a:cubicBezTo>
                  <a:pt x="1595" y="1722"/>
                  <a:pt x="1583" y="1701"/>
                  <a:pt x="1560" y="1707"/>
                </a:cubicBezTo>
                <a:cubicBezTo>
                  <a:pt x="1537" y="1714"/>
                  <a:pt x="1483" y="1742"/>
                  <a:pt x="1471" y="1757"/>
                </a:cubicBezTo>
                <a:cubicBezTo>
                  <a:pt x="1459" y="1772"/>
                  <a:pt x="1456" y="1792"/>
                  <a:pt x="1447" y="1814"/>
                </a:cubicBezTo>
                <a:cubicBezTo>
                  <a:pt x="1437" y="1835"/>
                  <a:pt x="1396" y="1864"/>
                  <a:pt x="1380" y="1823"/>
                </a:cubicBezTo>
                <a:cubicBezTo>
                  <a:pt x="1363" y="1783"/>
                  <a:pt x="1330" y="1765"/>
                  <a:pt x="1354" y="1746"/>
                </a:cubicBezTo>
                <a:cubicBezTo>
                  <a:pt x="1378" y="1728"/>
                  <a:pt x="1405" y="1701"/>
                  <a:pt x="1378" y="1694"/>
                </a:cubicBezTo>
                <a:cubicBezTo>
                  <a:pt x="1351" y="1687"/>
                  <a:pt x="1323" y="1691"/>
                  <a:pt x="1296" y="1693"/>
                </a:cubicBezTo>
                <a:cubicBezTo>
                  <a:pt x="1269" y="1694"/>
                  <a:pt x="1234" y="1697"/>
                  <a:pt x="1201" y="1693"/>
                </a:cubicBezTo>
                <a:cubicBezTo>
                  <a:pt x="1167" y="1689"/>
                  <a:pt x="1159" y="1679"/>
                  <a:pt x="1140" y="1672"/>
                </a:cubicBezTo>
                <a:cubicBezTo>
                  <a:pt x="1121" y="1666"/>
                  <a:pt x="1113" y="1624"/>
                  <a:pt x="1074" y="1624"/>
                </a:cubicBezTo>
                <a:cubicBezTo>
                  <a:pt x="1035" y="1624"/>
                  <a:pt x="1046" y="1632"/>
                  <a:pt x="1020" y="1629"/>
                </a:cubicBezTo>
                <a:cubicBezTo>
                  <a:pt x="995" y="1627"/>
                  <a:pt x="989" y="1619"/>
                  <a:pt x="960" y="1611"/>
                </a:cubicBezTo>
                <a:cubicBezTo>
                  <a:pt x="930" y="1602"/>
                  <a:pt x="921" y="1578"/>
                  <a:pt x="915" y="1562"/>
                </a:cubicBezTo>
                <a:cubicBezTo>
                  <a:pt x="910" y="1546"/>
                  <a:pt x="895" y="1526"/>
                  <a:pt x="874" y="1523"/>
                </a:cubicBezTo>
                <a:cubicBezTo>
                  <a:pt x="852" y="1520"/>
                  <a:pt x="825" y="1507"/>
                  <a:pt x="817" y="1481"/>
                </a:cubicBezTo>
                <a:cubicBezTo>
                  <a:pt x="809" y="1456"/>
                  <a:pt x="813" y="1457"/>
                  <a:pt x="802" y="1448"/>
                </a:cubicBezTo>
                <a:cubicBezTo>
                  <a:pt x="792" y="1438"/>
                  <a:pt x="731" y="1394"/>
                  <a:pt x="724" y="1371"/>
                </a:cubicBezTo>
                <a:cubicBezTo>
                  <a:pt x="718" y="1348"/>
                  <a:pt x="720" y="1306"/>
                  <a:pt x="703" y="1298"/>
                </a:cubicBezTo>
                <a:cubicBezTo>
                  <a:pt x="685" y="1290"/>
                  <a:pt x="689" y="1290"/>
                  <a:pt x="666" y="1293"/>
                </a:cubicBezTo>
                <a:cubicBezTo>
                  <a:pt x="644" y="1296"/>
                  <a:pt x="629" y="1289"/>
                  <a:pt x="619" y="1273"/>
                </a:cubicBezTo>
                <a:cubicBezTo>
                  <a:pt x="610" y="1257"/>
                  <a:pt x="596" y="1219"/>
                  <a:pt x="576" y="1195"/>
                </a:cubicBezTo>
                <a:cubicBezTo>
                  <a:pt x="556" y="1171"/>
                  <a:pt x="539" y="1157"/>
                  <a:pt x="520" y="1144"/>
                </a:cubicBezTo>
                <a:cubicBezTo>
                  <a:pt x="501" y="1130"/>
                  <a:pt x="461" y="1070"/>
                  <a:pt x="447" y="1053"/>
                </a:cubicBezTo>
                <a:cubicBezTo>
                  <a:pt x="434" y="1036"/>
                  <a:pt x="453" y="991"/>
                  <a:pt x="404" y="995"/>
                </a:cubicBezTo>
                <a:cubicBezTo>
                  <a:pt x="354" y="998"/>
                  <a:pt x="354" y="1034"/>
                  <a:pt x="334" y="1032"/>
                </a:cubicBezTo>
                <a:cubicBezTo>
                  <a:pt x="313" y="1031"/>
                  <a:pt x="290" y="1013"/>
                  <a:pt x="279" y="1002"/>
                </a:cubicBezTo>
                <a:cubicBezTo>
                  <a:pt x="267" y="991"/>
                  <a:pt x="239" y="936"/>
                  <a:pt x="224" y="919"/>
                </a:cubicBezTo>
                <a:cubicBezTo>
                  <a:pt x="209" y="902"/>
                  <a:pt x="174" y="881"/>
                  <a:pt x="161" y="866"/>
                </a:cubicBezTo>
                <a:cubicBezTo>
                  <a:pt x="148" y="851"/>
                  <a:pt x="131" y="818"/>
                  <a:pt x="106" y="790"/>
                </a:cubicBezTo>
                <a:cubicBezTo>
                  <a:pt x="82" y="762"/>
                  <a:pt x="53" y="775"/>
                  <a:pt x="38" y="739"/>
                </a:cubicBezTo>
                <a:cubicBezTo>
                  <a:pt x="23" y="703"/>
                  <a:pt x="10" y="659"/>
                  <a:pt x="15" y="636"/>
                </a:cubicBezTo>
                <a:cubicBezTo>
                  <a:pt x="21" y="614"/>
                  <a:pt x="17" y="612"/>
                  <a:pt x="23" y="568"/>
                </a:cubicBezTo>
                <a:cubicBezTo>
                  <a:pt x="29" y="525"/>
                  <a:pt x="-5" y="491"/>
                  <a:pt x="17" y="458"/>
                </a:cubicBezTo>
                <a:cubicBezTo>
                  <a:pt x="40" y="426"/>
                  <a:pt x="30" y="413"/>
                  <a:pt x="65" y="407"/>
                </a:cubicBezTo>
                <a:cubicBezTo>
                  <a:pt x="99" y="402"/>
                  <a:pt x="142" y="436"/>
                  <a:pt x="148" y="415"/>
                </a:cubicBezTo>
                <a:cubicBezTo>
                  <a:pt x="154" y="394"/>
                  <a:pt x="146" y="362"/>
                  <a:pt x="146" y="335"/>
                </a:cubicBezTo>
                <a:cubicBezTo>
                  <a:pt x="146" y="309"/>
                  <a:pt x="120" y="284"/>
                  <a:pt x="140" y="244"/>
                </a:cubicBezTo>
                <a:cubicBezTo>
                  <a:pt x="161" y="205"/>
                  <a:pt x="133" y="176"/>
                  <a:pt x="157" y="165"/>
                </a:cubicBezTo>
                <a:cubicBezTo>
                  <a:pt x="182" y="153"/>
                  <a:pt x="223" y="137"/>
                  <a:pt x="233" y="138"/>
                </a:cubicBezTo>
              </a:path>
            </a:pathLst>
          </a:custGeom>
          <a:solidFill>
            <a:srgbClr val="DCDDDD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8" name="picture 3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2595783" y="5318552"/>
            <a:ext cx="50209" cy="79199"/>
          </a:xfrm>
          <a:prstGeom prst="rect">
            <a:avLst/>
          </a:prstGeom>
        </p:spPr>
      </p:pic>
      <p:pic>
        <p:nvPicPr>
          <p:cNvPr id="320" name="picture 3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718622" y="5383115"/>
            <a:ext cx="1544686" cy="1044953"/>
          </a:xfrm>
          <a:prstGeom prst="rect">
            <a:avLst/>
          </a:prstGeom>
        </p:spPr>
      </p:pic>
      <p:pic>
        <p:nvPicPr>
          <p:cNvPr id="322" name="picture 3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3067458" y="5400356"/>
            <a:ext cx="109105" cy="257366"/>
          </a:xfrm>
          <a:prstGeom prst="rect">
            <a:avLst/>
          </a:prstGeom>
        </p:spPr>
      </p:pic>
      <p:pic>
        <p:nvPicPr>
          <p:cNvPr id="324" name="picture 3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3388280" y="6319306"/>
            <a:ext cx="78223" cy="66645"/>
          </a:xfrm>
          <a:prstGeom prst="rect">
            <a:avLst/>
          </a:prstGeom>
        </p:spPr>
      </p:pic>
      <p:pic>
        <p:nvPicPr>
          <p:cNvPr id="326" name="picture 3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3273724" y="5358427"/>
            <a:ext cx="162403" cy="210271"/>
          </a:xfrm>
          <a:prstGeom prst="rect">
            <a:avLst/>
          </a:prstGeom>
        </p:spPr>
      </p:pic>
      <p:pic>
        <p:nvPicPr>
          <p:cNvPr id="328" name="picture 3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4642772" y="5600058"/>
            <a:ext cx="188553" cy="142883"/>
          </a:xfrm>
          <a:prstGeom prst="rect">
            <a:avLst/>
          </a:prstGeom>
        </p:spPr>
      </p:pic>
      <p:pic>
        <p:nvPicPr>
          <p:cNvPr id="330" name="picture 3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3527917" y="5922694"/>
            <a:ext cx="63288" cy="243467"/>
          </a:xfrm>
          <a:prstGeom prst="rect">
            <a:avLst/>
          </a:prstGeom>
        </p:spPr>
      </p:pic>
      <p:pic>
        <p:nvPicPr>
          <p:cNvPr id="332" name="picture 3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3027088" y="5166597"/>
            <a:ext cx="2387729" cy="1074617"/>
          </a:xfrm>
          <a:prstGeom prst="rect">
            <a:avLst/>
          </a:prstGeom>
        </p:spPr>
      </p:pic>
      <p:pic>
        <p:nvPicPr>
          <p:cNvPr id="334" name="picture 3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3304498" y="5161009"/>
            <a:ext cx="176338" cy="162231"/>
          </a:xfrm>
          <a:prstGeom prst="rect">
            <a:avLst/>
          </a:prstGeom>
        </p:spPr>
      </p:pic>
      <p:pic>
        <p:nvPicPr>
          <p:cNvPr id="336" name="picture 3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4426577" y="4860165"/>
            <a:ext cx="51296" cy="383388"/>
          </a:xfrm>
          <a:prstGeom prst="rect">
            <a:avLst/>
          </a:prstGeom>
        </p:spPr>
      </p:pic>
      <p:pic>
        <p:nvPicPr>
          <p:cNvPr id="338" name="picture 33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2604452" y="5110583"/>
            <a:ext cx="382114" cy="60228"/>
          </a:xfrm>
          <a:prstGeom prst="rect">
            <a:avLst/>
          </a:prstGeom>
        </p:spPr>
      </p:pic>
      <p:pic>
        <p:nvPicPr>
          <p:cNvPr id="340" name="picture 3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3776126" y="5507124"/>
            <a:ext cx="30077" cy="91972"/>
          </a:xfrm>
          <a:prstGeom prst="rect">
            <a:avLst/>
          </a:prstGeom>
        </p:spPr>
      </p:pic>
      <p:pic>
        <p:nvPicPr>
          <p:cNvPr id="342" name="picture 3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600000">
            <a:off x="1692670" y="5370838"/>
            <a:ext cx="27881" cy="15063"/>
          </a:xfrm>
          <a:prstGeom prst="rect">
            <a:avLst/>
          </a:prstGeom>
        </p:spPr>
      </p:pic>
      <p:pic>
        <p:nvPicPr>
          <p:cNvPr id="344" name="picture 3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600000">
            <a:off x="2630499" y="5465983"/>
            <a:ext cx="193999" cy="25614"/>
          </a:xfrm>
          <a:prstGeom prst="rect">
            <a:avLst/>
          </a:prstGeom>
        </p:spPr>
      </p:pic>
      <p:pic>
        <p:nvPicPr>
          <p:cNvPr id="346" name="picture 34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600000">
            <a:off x="3786565" y="6349275"/>
            <a:ext cx="775238" cy="228906"/>
          </a:xfrm>
          <a:prstGeom prst="rect">
            <a:avLst/>
          </a:prstGeom>
        </p:spPr>
      </p:pic>
      <p:pic>
        <p:nvPicPr>
          <p:cNvPr id="348" name="picture 34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600000">
            <a:off x="3661559" y="6579536"/>
            <a:ext cx="94546" cy="83847"/>
          </a:xfrm>
          <a:prstGeom prst="rect">
            <a:avLst/>
          </a:prstGeom>
        </p:spPr>
      </p:pic>
      <p:pic>
        <p:nvPicPr>
          <p:cNvPr id="350" name="picture 35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1600000">
            <a:off x="2856966" y="5278823"/>
            <a:ext cx="213847" cy="124159"/>
          </a:xfrm>
          <a:prstGeom prst="rect">
            <a:avLst/>
          </a:prstGeom>
        </p:spPr>
      </p:pic>
      <p:pic>
        <p:nvPicPr>
          <p:cNvPr id="352" name="picture 35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600000">
            <a:off x="3173680" y="5656350"/>
            <a:ext cx="87578" cy="210280"/>
          </a:xfrm>
          <a:prstGeom prst="rect">
            <a:avLst/>
          </a:prstGeom>
        </p:spPr>
      </p:pic>
      <p:pic>
        <p:nvPicPr>
          <p:cNvPr id="354" name="picture 35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600000">
            <a:off x="3464010" y="6383728"/>
            <a:ext cx="201304" cy="198481"/>
          </a:xfrm>
          <a:prstGeom prst="rect">
            <a:avLst/>
          </a:prstGeom>
        </p:spPr>
      </p:pic>
      <p:pic>
        <p:nvPicPr>
          <p:cNvPr id="356" name="picture 35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1600000">
            <a:off x="3667089" y="6360662"/>
            <a:ext cx="121787" cy="144853"/>
          </a:xfrm>
          <a:prstGeom prst="rect">
            <a:avLst/>
          </a:prstGeom>
        </p:spPr>
      </p:pic>
      <p:pic>
        <p:nvPicPr>
          <p:cNvPr id="358" name="picture 35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21600000">
            <a:off x="3761989" y="5596267"/>
            <a:ext cx="22824" cy="68717"/>
          </a:xfrm>
          <a:prstGeom prst="rect">
            <a:avLst/>
          </a:prstGeom>
        </p:spPr>
      </p:pic>
      <p:pic>
        <p:nvPicPr>
          <p:cNvPr id="360" name="picture 36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21600000">
            <a:off x="4012765" y="5699973"/>
            <a:ext cx="38397" cy="103463"/>
          </a:xfrm>
          <a:prstGeom prst="rect">
            <a:avLst/>
          </a:prstGeom>
        </p:spPr>
      </p:pic>
      <p:pic>
        <p:nvPicPr>
          <p:cNvPr id="362" name="picture 36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21600000">
            <a:off x="3776043" y="5748039"/>
            <a:ext cx="92710" cy="180766"/>
          </a:xfrm>
          <a:prstGeom prst="rect">
            <a:avLst/>
          </a:prstGeom>
        </p:spPr>
      </p:pic>
      <p:pic>
        <p:nvPicPr>
          <p:cNvPr id="364" name="picture 36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21600000">
            <a:off x="3258226" y="5865176"/>
            <a:ext cx="33065" cy="391576"/>
          </a:xfrm>
          <a:prstGeom prst="rect">
            <a:avLst/>
          </a:prstGeom>
        </p:spPr>
      </p:pic>
      <p:pic>
        <p:nvPicPr>
          <p:cNvPr id="366" name="picture 36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rot="21600000">
            <a:off x="2600906" y="5396333"/>
            <a:ext cx="31358" cy="73782"/>
          </a:xfrm>
          <a:prstGeom prst="rect">
            <a:avLst/>
          </a:prstGeom>
        </p:spPr>
      </p:pic>
      <p:pic>
        <p:nvPicPr>
          <p:cNvPr id="368" name="picture 368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21600000">
            <a:off x="1414033" y="4619148"/>
            <a:ext cx="252774" cy="741091"/>
          </a:xfrm>
          <a:prstGeom prst="rect">
            <a:avLst/>
          </a:prstGeom>
        </p:spPr>
      </p:pic>
      <p:pic>
        <p:nvPicPr>
          <p:cNvPr id="370" name="picture 370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rot="21600000">
            <a:off x="4425706" y="4951583"/>
            <a:ext cx="636940" cy="298004"/>
          </a:xfrm>
          <a:prstGeom prst="rect">
            <a:avLst/>
          </a:prstGeom>
        </p:spPr>
      </p:pic>
      <p:pic>
        <p:nvPicPr>
          <p:cNvPr id="372" name="picture 37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21600000">
            <a:off x="3432139" y="5566539"/>
            <a:ext cx="80934" cy="164072"/>
          </a:xfrm>
          <a:prstGeom prst="rect">
            <a:avLst/>
          </a:prstGeom>
        </p:spPr>
      </p:pic>
      <p:pic>
        <p:nvPicPr>
          <p:cNvPr id="374" name="picture 37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 rot="21600000">
            <a:off x="3477294" y="4874622"/>
            <a:ext cx="556033" cy="495975"/>
          </a:xfrm>
          <a:prstGeom prst="rect">
            <a:avLst/>
          </a:prstGeom>
        </p:spPr>
      </p:pic>
      <p:pic>
        <p:nvPicPr>
          <p:cNvPr id="376" name="picture 376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600000">
            <a:off x="1511146" y="2982686"/>
            <a:ext cx="4664232" cy="3972444"/>
          </a:xfrm>
          <a:prstGeom prst="rect">
            <a:avLst/>
          </a:prstGeom>
        </p:spPr>
      </p:pic>
      <p:pic>
        <p:nvPicPr>
          <p:cNvPr id="378" name="picture 378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rot="21600000">
            <a:off x="1192709" y="2933524"/>
            <a:ext cx="5158850" cy="3867547"/>
          </a:xfrm>
          <a:prstGeom prst="rect">
            <a:avLst/>
          </a:prstGeom>
        </p:spPr>
      </p:pic>
      <p:graphicFrame>
        <p:nvGraphicFramePr>
          <p:cNvPr id="380" name="table 380"/>
          <p:cNvGraphicFramePr>
            <a:graphicFrameLocks noGrp="1"/>
          </p:cNvGraphicFramePr>
          <p:nvPr/>
        </p:nvGraphicFramePr>
        <p:xfrm>
          <a:off x="628064" y="9284953"/>
          <a:ext cx="6304279" cy="491490"/>
        </p:xfrm>
        <a:graphic>
          <a:graphicData uri="http://schemas.openxmlformats.org/drawingml/2006/table">
            <a:tbl>
              <a:tblPr/>
              <a:tblGrid>
                <a:gridCol w="2275839"/>
                <a:gridCol w="529590"/>
                <a:gridCol w="1230630"/>
                <a:gridCol w="1184275"/>
                <a:gridCol w="1083945"/>
              </a:tblGrid>
              <a:tr h="2286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7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800" kern="0" spc="-3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地址</a:t>
                      </a:r>
                      <a:r>
                        <a:rPr sz="800" kern="0" spc="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 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7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90805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800" kern="0" spc="-5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邮编</a:t>
                      </a:r>
                      <a:r>
                        <a:rPr sz="800" kern="0" spc="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 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7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89535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800" kern="0" spc="-5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网址</a:t>
                      </a:r>
                      <a:r>
                        <a:rPr sz="800" kern="0" spc="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 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7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88265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800" kern="0" spc="-4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电话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7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97790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800" kern="0" spc="-4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邮箱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</a:pPr>
                      <a:endParaRPr sz="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635" algn="l" rtl="0" eaLnBrk="0">
                        <a:lnSpc>
                          <a:spcPct val="94000"/>
                        </a:lnSpc>
                        <a:spcBef>
                          <a:spcPts val="0"/>
                        </a:spcBef>
                      </a:pPr>
                      <a:r>
                        <a:rPr sz="800" kern="0" spc="-3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深圳市龙华区观澜街道硅谷动力  ·智能终端产业园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</a:pPr>
                      <a:endParaRPr sz="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88265" algn="l" rtl="0" eaLnBrk="0">
                        <a:lnSpc>
                          <a:spcPct val="94000"/>
                        </a:lnSpc>
                        <a:spcBef>
                          <a:spcPts val="0"/>
                        </a:spcBef>
                      </a:pPr>
                      <a:r>
                        <a:rPr sz="800" kern="0" spc="-2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518100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</a:pPr>
                      <a:endParaRPr sz="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88265" algn="l" rtl="0" eaLnBrk="0">
                        <a:lnSpc>
                          <a:spcPct val="94000"/>
                        </a:lnSpc>
                        <a:spcBef>
                          <a:spcPts val="0"/>
                        </a:spcBef>
                      </a:pPr>
                      <a:r>
                        <a:rPr sz="800" kern="0" spc="-2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  <a:hlinkClick r:id="rId39"/>
                        </a:rPr>
                        <a:t>http://www.wtpi-x.com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</a:pPr>
                      <a:endParaRPr sz="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88900" algn="l" rtl="0" eaLnBrk="0">
                        <a:lnSpc>
                          <a:spcPct val="94000"/>
                        </a:lnSpc>
                        <a:spcBef>
                          <a:spcPts val="0"/>
                        </a:spcBef>
                      </a:pPr>
                      <a:r>
                        <a:rPr sz="800" kern="0" spc="-2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陈先生-15086245904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</a:pPr>
                      <a:endParaRPr sz="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r" rtl="0" eaLnBrk="0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sz="800" kern="0" spc="-2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chenxx@wtpi-x.com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2" name="path 382"/>
          <p:cNvSpPr/>
          <p:nvPr/>
        </p:nvSpPr>
        <p:spPr>
          <a:xfrm>
            <a:off x="6160250" y="9391967"/>
            <a:ext cx="100201" cy="94701"/>
          </a:xfrm>
          <a:custGeom>
            <a:avLst/>
            <a:gdLst/>
            <a:ahLst/>
            <a:cxnLst/>
            <a:rect l="0" t="0" r="0" b="0"/>
            <a:pathLst>
              <a:path w="157" h="149">
                <a:moveTo>
                  <a:pt x="6" y="57"/>
                </a:moveTo>
                <a:lnTo>
                  <a:pt x="18" y="63"/>
                </a:lnTo>
                <a:lnTo>
                  <a:pt x="71" y="94"/>
                </a:lnTo>
                <a:cubicBezTo>
                  <a:pt x="76" y="96"/>
                  <a:pt x="81" y="96"/>
                  <a:pt x="86" y="94"/>
                </a:cubicBezTo>
                <a:lnTo>
                  <a:pt x="139" y="64"/>
                </a:lnTo>
                <a:lnTo>
                  <a:pt x="151" y="57"/>
                </a:lnTo>
                <a:cubicBezTo>
                  <a:pt x="156" y="54"/>
                  <a:pt x="157" y="48"/>
                  <a:pt x="155" y="43"/>
                </a:cubicBezTo>
                <a:cubicBezTo>
                  <a:pt x="154" y="41"/>
                  <a:pt x="152" y="40"/>
                  <a:pt x="151" y="39"/>
                </a:cubicBezTo>
                <a:lnTo>
                  <a:pt x="86" y="2"/>
                </a:lnTo>
                <a:cubicBezTo>
                  <a:pt x="81" y="0"/>
                  <a:pt x="75" y="0"/>
                  <a:pt x="71" y="2"/>
                </a:cubicBezTo>
                <a:lnTo>
                  <a:pt x="6" y="39"/>
                </a:lnTo>
                <a:cubicBezTo>
                  <a:pt x="1" y="42"/>
                  <a:pt x="0" y="48"/>
                  <a:pt x="2" y="53"/>
                </a:cubicBezTo>
                <a:cubicBezTo>
                  <a:pt x="3" y="54"/>
                  <a:pt x="4" y="56"/>
                  <a:pt x="6" y="57"/>
                </a:cubicBezTo>
              </a:path>
              <a:path w="157" h="149">
                <a:moveTo>
                  <a:pt x="151" y="92"/>
                </a:moveTo>
                <a:lnTo>
                  <a:pt x="139" y="85"/>
                </a:lnTo>
                <a:lnTo>
                  <a:pt x="86" y="115"/>
                </a:lnTo>
                <a:cubicBezTo>
                  <a:pt x="82" y="117"/>
                  <a:pt x="76" y="117"/>
                  <a:pt x="71" y="115"/>
                </a:cubicBezTo>
                <a:lnTo>
                  <a:pt x="18" y="84"/>
                </a:lnTo>
                <a:lnTo>
                  <a:pt x="6" y="91"/>
                </a:lnTo>
                <a:cubicBezTo>
                  <a:pt x="1" y="94"/>
                  <a:pt x="0" y="100"/>
                  <a:pt x="2" y="105"/>
                </a:cubicBezTo>
                <a:cubicBezTo>
                  <a:pt x="3" y="107"/>
                  <a:pt x="5" y="108"/>
                  <a:pt x="6" y="109"/>
                </a:cubicBezTo>
                <a:lnTo>
                  <a:pt x="71" y="146"/>
                </a:lnTo>
                <a:cubicBezTo>
                  <a:pt x="76" y="149"/>
                  <a:pt x="82" y="149"/>
                  <a:pt x="86" y="146"/>
                </a:cubicBezTo>
                <a:lnTo>
                  <a:pt x="151" y="109"/>
                </a:lnTo>
                <a:cubicBezTo>
                  <a:pt x="156" y="107"/>
                  <a:pt x="157" y="100"/>
                  <a:pt x="155" y="95"/>
                </a:cubicBezTo>
                <a:cubicBezTo>
                  <a:pt x="154" y="94"/>
                  <a:pt x="152" y="92"/>
                  <a:pt x="151" y="92"/>
                </a:cubicBezTo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4" name="path 384"/>
          <p:cNvSpPr/>
          <p:nvPr/>
        </p:nvSpPr>
        <p:spPr>
          <a:xfrm>
            <a:off x="4966617" y="9395002"/>
            <a:ext cx="52415" cy="88624"/>
          </a:xfrm>
          <a:custGeom>
            <a:avLst/>
            <a:gdLst/>
            <a:ahLst/>
            <a:cxnLst/>
            <a:rect l="0" t="0" r="0" b="0"/>
            <a:pathLst>
              <a:path w="82" h="139">
                <a:moveTo>
                  <a:pt x="72" y="111"/>
                </a:moveTo>
                <a:cubicBezTo>
                  <a:pt x="72" y="113"/>
                  <a:pt x="70" y="115"/>
                  <a:pt x="68" y="115"/>
                </a:cubicBezTo>
                <a:lnTo>
                  <a:pt x="13" y="115"/>
                </a:lnTo>
                <a:cubicBezTo>
                  <a:pt x="11" y="115"/>
                  <a:pt x="10" y="113"/>
                  <a:pt x="10" y="111"/>
                </a:cubicBezTo>
                <a:lnTo>
                  <a:pt x="10" y="16"/>
                </a:lnTo>
                <a:cubicBezTo>
                  <a:pt x="10" y="14"/>
                  <a:pt x="11" y="12"/>
                  <a:pt x="13" y="12"/>
                </a:cubicBezTo>
                <a:lnTo>
                  <a:pt x="68" y="12"/>
                </a:lnTo>
                <a:cubicBezTo>
                  <a:pt x="70" y="12"/>
                  <a:pt x="72" y="14"/>
                  <a:pt x="72" y="16"/>
                </a:cubicBezTo>
                <a:lnTo>
                  <a:pt x="72" y="111"/>
                </a:lnTo>
                <a:close/>
                <a:moveTo>
                  <a:pt x="41" y="133"/>
                </a:moveTo>
                <a:cubicBezTo>
                  <a:pt x="37" y="133"/>
                  <a:pt x="35" y="130"/>
                  <a:pt x="35" y="126"/>
                </a:cubicBezTo>
                <a:cubicBezTo>
                  <a:pt x="35" y="123"/>
                  <a:pt x="37" y="120"/>
                  <a:pt x="41" y="120"/>
                </a:cubicBezTo>
                <a:cubicBezTo>
                  <a:pt x="44" y="120"/>
                  <a:pt x="47" y="123"/>
                  <a:pt x="47" y="126"/>
                </a:cubicBezTo>
                <a:lnTo>
                  <a:pt x="47" y="126"/>
                </a:lnTo>
                <a:cubicBezTo>
                  <a:pt x="47" y="130"/>
                  <a:pt x="44" y="133"/>
                  <a:pt x="41" y="133"/>
                </a:cubicBezTo>
                <a:moveTo>
                  <a:pt x="69" y="0"/>
                </a:moveTo>
                <a:lnTo>
                  <a:pt x="12" y="0"/>
                </a:lnTo>
                <a:cubicBezTo>
                  <a:pt x="5" y="0"/>
                  <a:pt x="0" y="5"/>
                  <a:pt x="0" y="12"/>
                </a:cubicBezTo>
                <a:lnTo>
                  <a:pt x="0" y="12"/>
                </a:lnTo>
                <a:lnTo>
                  <a:pt x="0" y="126"/>
                </a:lnTo>
                <a:cubicBezTo>
                  <a:pt x="0" y="133"/>
                  <a:pt x="5" y="139"/>
                  <a:pt x="12" y="139"/>
                </a:cubicBezTo>
                <a:lnTo>
                  <a:pt x="12" y="139"/>
                </a:lnTo>
                <a:lnTo>
                  <a:pt x="69" y="139"/>
                </a:lnTo>
                <a:cubicBezTo>
                  <a:pt x="76" y="139"/>
                  <a:pt x="82" y="133"/>
                  <a:pt x="82" y="126"/>
                </a:cubicBezTo>
                <a:lnTo>
                  <a:pt x="82" y="126"/>
                </a:lnTo>
                <a:lnTo>
                  <a:pt x="82" y="12"/>
                </a:lnTo>
                <a:cubicBezTo>
                  <a:pt x="82" y="5"/>
                  <a:pt x="76" y="0"/>
                  <a:pt x="69" y="0"/>
                </a:cubicBezTo>
                <a:lnTo>
                  <a:pt x="69" y="0"/>
                </a:lnTo>
                <a:close/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6" name="path 386"/>
          <p:cNvSpPr/>
          <p:nvPr/>
        </p:nvSpPr>
        <p:spPr>
          <a:xfrm>
            <a:off x="3742417" y="9398541"/>
            <a:ext cx="100441" cy="69566"/>
          </a:xfrm>
          <a:custGeom>
            <a:avLst/>
            <a:gdLst/>
            <a:ahLst/>
            <a:cxnLst/>
            <a:rect l="0" t="0" r="0" b="0"/>
            <a:pathLst>
              <a:path w="158" h="109">
                <a:moveTo>
                  <a:pt x="146" y="78"/>
                </a:moveTo>
                <a:cubicBezTo>
                  <a:pt x="146" y="80"/>
                  <a:pt x="145" y="81"/>
                  <a:pt x="143" y="81"/>
                </a:cubicBezTo>
                <a:lnTo>
                  <a:pt x="143" y="81"/>
                </a:lnTo>
                <a:lnTo>
                  <a:pt x="15" y="81"/>
                </a:lnTo>
                <a:cubicBezTo>
                  <a:pt x="13" y="81"/>
                  <a:pt x="11" y="80"/>
                  <a:pt x="11" y="78"/>
                </a:cubicBezTo>
                <a:lnTo>
                  <a:pt x="11" y="78"/>
                </a:lnTo>
                <a:lnTo>
                  <a:pt x="11" y="14"/>
                </a:lnTo>
                <a:cubicBezTo>
                  <a:pt x="11" y="13"/>
                  <a:pt x="13" y="11"/>
                  <a:pt x="15" y="11"/>
                </a:cubicBezTo>
                <a:lnTo>
                  <a:pt x="15" y="11"/>
                </a:lnTo>
                <a:lnTo>
                  <a:pt x="143" y="11"/>
                </a:lnTo>
                <a:cubicBezTo>
                  <a:pt x="145" y="11"/>
                  <a:pt x="146" y="13"/>
                  <a:pt x="146" y="14"/>
                </a:cubicBezTo>
                <a:lnTo>
                  <a:pt x="146" y="78"/>
                </a:lnTo>
                <a:close/>
                <a:moveTo>
                  <a:pt x="79" y="102"/>
                </a:moveTo>
                <a:cubicBezTo>
                  <a:pt x="75" y="102"/>
                  <a:pt x="73" y="99"/>
                  <a:pt x="73" y="96"/>
                </a:cubicBezTo>
                <a:cubicBezTo>
                  <a:pt x="73" y="92"/>
                  <a:pt x="75" y="90"/>
                  <a:pt x="79" y="90"/>
                </a:cubicBezTo>
                <a:cubicBezTo>
                  <a:pt x="82" y="90"/>
                  <a:pt x="85" y="92"/>
                  <a:pt x="85" y="96"/>
                </a:cubicBezTo>
                <a:cubicBezTo>
                  <a:pt x="85" y="99"/>
                  <a:pt x="82" y="102"/>
                  <a:pt x="79" y="102"/>
                </a:cubicBezTo>
                <a:lnTo>
                  <a:pt x="79" y="102"/>
                </a:lnTo>
                <a:close/>
                <a:moveTo>
                  <a:pt x="147" y="0"/>
                </a:moveTo>
                <a:lnTo>
                  <a:pt x="10" y="0"/>
                </a:lnTo>
                <a:cubicBezTo>
                  <a:pt x="4" y="0"/>
                  <a:pt x="0" y="4"/>
                  <a:pt x="0" y="10"/>
                </a:cubicBezTo>
                <a:lnTo>
                  <a:pt x="0" y="99"/>
                </a:lnTo>
                <a:cubicBezTo>
                  <a:pt x="0" y="104"/>
                  <a:pt x="4" y="109"/>
                  <a:pt x="10" y="109"/>
                </a:cubicBezTo>
                <a:lnTo>
                  <a:pt x="147" y="109"/>
                </a:lnTo>
                <a:cubicBezTo>
                  <a:pt x="153" y="109"/>
                  <a:pt x="158" y="104"/>
                  <a:pt x="158" y="99"/>
                </a:cubicBezTo>
                <a:lnTo>
                  <a:pt x="158" y="10"/>
                </a:lnTo>
                <a:cubicBezTo>
                  <a:pt x="158" y="4"/>
                  <a:pt x="153" y="0"/>
                  <a:pt x="147" y="0"/>
                </a:cubicBezTo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8" name="path 388"/>
          <p:cNvSpPr/>
          <p:nvPr/>
        </p:nvSpPr>
        <p:spPr>
          <a:xfrm>
            <a:off x="3217745" y="9400942"/>
            <a:ext cx="95017" cy="77781"/>
          </a:xfrm>
          <a:custGeom>
            <a:avLst/>
            <a:gdLst/>
            <a:ahLst/>
            <a:cxnLst/>
            <a:rect l="0" t="0" r="0" b="0"/>
            <a:pathLst>
              <a:path w="149" h="122">
                <a:moveTo>
                  <a:pt x="75" y="33"/>
                </a:moveTo>
                <a:lnTo>
                  <a:pt x="135" y="33"/>
                </a:lnTo>
                <a:lnTo>
                  <a:pt x="135" y="18"/>
                </a:lnTo>
                <a:cubicBezTo>
                  <a:pt x="135" y="8"/>
                  <a:pt x="126" y="0"/>
                  <a:pt x="116" y="0"/>
                </a:cubicBezTo>
                <a:lnTo>
                  <a:pt x="18" y="0"/>
                </a:lnTo>
                <a:cubicBezTo>
                  <a:pt x="8" y="0"/>
                  <a:pt x="0" y="8"/>
                  <a:pt x="0" y="18"/>
                </a:cubicBezTo>
                <a:lnTo>
                  <a:pt x="0" y="117"/>
                </a:lnTo>
                <a:cubicBezTo>
                  <a:pt x="0" y="119"/>
                  <a:pt x="1" y="121"/>
                  <a:pt x="3" y="121"/>
                </a:cubicBezTo>
                <a:cubicBezTo>
                  <a:pt x="3" y="122"/>
                  <a:pt x="4" y="122"/>
                  <a:pt x="5" y="122"/>
                </a:cubicBezTo>
                <a:cubicBezTo>
                  <a:pt x="6" y="122"/>
                  <a:pt x="8" y="122"/>
                  <a:pt x="9" y="121"/>
                </a:cubicBezTo>
                <a:lnTo>
                  <a:pt x="32" y="101"/>
                </a:lnTo>
                <a:lnTo>
                  <a:pt x="53" y="101"/>
                </a:lnTo>
                <a:cubicBezTo>
                  <a:pt x="53" y="99"/>
                  <a:pt x="53" y="98"/>
                  <a:pt x="53" y="97"/>
                </a:cubicBezTo>
                <a:lnTo>
                  <a:pt x="53" y="56"/>
                </a:lnTo>
                <a:cubicBezTo>
                  <a:pt x="53" y="43"/>
                  <a:pt x="63" y="33"/>
                  <a:pt x="75" y="33"/>
                </a:cubicBezTo>
              </a:path>
              <a:path w="149" h="122">
                <a:moveTo>
                  <a:pt x="137" y="47"/>
                </a:moveTo>
                <a:lnTo>
                  <a:pt x="79" y="47"/>
                </a:lnTo>
                <a:cubicBezTo>
                  <a:pt x="72" y="47"/>
                  <a:pt x="67" y="52"/>
                  <a:pt x="67" y="58"/>
                </a:cubicBezTo>
                <a:lnTo>
                  <a:pt x="67" y="97"/>
                </a:lnTo>
                <a:cubicBezTo>
                  <a:pt x="67" y="103"/>
                  <a:pt x="72" y="108"/>
                  <a:pt x="79" y="108"/>
                </a:cubicBezTo>
                <a:lnTo>
                  <a:pt x="129" y="108"/>
                </a:lnTo>
                <a:lnTo>
                  <a:pt x="143" y="121"/>
                </a:lnTo>
                <a:cubicBezTo>
                  <a:pt x="144" y="122"/>
                  <a:pt x="145" y="122"/>
                  <a:pt x="146" y="122"/>
                </a:cubicBezTo>
                <a:cubicBezTo>
                  <a:pt x="146" y="122"/>
                  <a:pt x="147" y="122"/>
                  <a:pt x="147" y="122"/>
                </a:cubicBezTo>
                <a:cubicBezTo>
                  <a:pt x="148" y="121"/>
                  <a:pt x="149" y="120"/>
                  <a:pt x="149" y="119"/>
                </a:cubicBezTo>
                <a:lnTo>
                  <a:pt x="149" y="58"/>
                </a:lnTo>
                <a:cubicBezTo>
                  <a:pt x="149" y="52"/>
                  <a:pt x="144" y="47"/>
                  <a:pt x="137" y="47"/>
                </a:cubicBezTo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90" name="path 390"/>
          <p:cNvSpPr/>
          <p:nvPr/>
        </p:nvSpPr>
        <p:spPr>
          <a:xfrm>
            <a:off x="852977" y="9395499"/>
            <a:ext cx="88703" cy="88703"/>
          </a:xfrm>
          <a:custGeom>
            <a:avLst/>
            <a:gdLst/>
            <a:ahLst/>
            <a:cxnLst/>
            <a:rect l="0" t="0" r="0" b="0"/>
            <a:pathLst>
              <a:path w="139" h="139">
                <a:moveTo>
                  <a:pt x="113" y="87"/>
                </a:moveTo>
                <a:lnTo>
                  <a:pt x="87" y="87"/>
                </a:lnTo>
                <a:cubicBezTo>
                  <a:pt x="82" y="87"/>
                  <a:pt x="78" y="83"/>
                  <a:pt x="78" y="78"/>
                </a:cubicBezTo>
                <a:cubicBezTo>
                  <a:pt x="78" y="73"/>
                  <a:pt x="82" y="69"/>
                  <a:pt x="87" y="69"/>
                </a:cubicBezTo>
                <a:lnTo>
                  <a:pt x="113" y="69"/>
                </a:lnTo>
                <a:cubicBezTo>
                  <a:pt x="113" y="69"/>
                  <a:pt x="139" y="40"/>
                  <a:pt x="139" y="26"/>
                </a:cubicBezTo>
                <a:cubicBezTo>
                  <a:pt x="139" y="11"/>
                  <a:pt x="127" y="0"/>
                  <a:pt x="113" y="0"/>
                </a:cubicBezTo>
                <a:cubicBezTo>
                  <a:pt x="99" y="0"/>
                  <a:pt x="87" y="11"/>
                  <a:pt x="87" y="26"/>
                </a:cubicBezTo>
                <a:cubicBezTo>
                  <a:pt x="87" y="33"/>
                  <a:pt x="93" y="43"/>
                  <a:pt x="99" y="52"/>
                </a:cubicBezTo>
                <a:lnTo>
                  <a:pt x="87" y="52"/>
                </a:lnTo>
                <a:cubicBezTo>
                  <a:pt x="72" y="52"/>
                  <a:pt x="61" y="64"/>
                  <a:pt x="61" y="78"/>
                </a:cubicBezTo>
                <a:cubicBezTo>
                  <a:pt x="61" y="93"/>
                  <a:pt x="72" y="104"/>
                  <a:pt x="87" y="104"/>
                </a:cubicBezTo>
                <a:lnTo>
                  <a:pt x="113" y="104"/>
                </a:lnTo>
                <a:cubicBezTo>
                  <a:pt x="118" y="104"/>
                  <a:pt x="122" y="108"/>
                  <a:pt x="122" y="113"/>
                </a:cubicBezTo>
                <a:cubicBezTo>
                  <a:pt x="122" y="118"/>
                  <a:pt x="118" y="122"/>
                  <a:pt x="113" y="122"/>
                </a:cubicBezTo>
                <a:lnTo>
                  <a:pt x="50" y="122"/>
                </a:lnTo>
                <a:cubicBezTo>
                  <a:pt x="46" y="128"/>
                  <a:pt x="41" y="135"/>
                  <a:pt x="37" y="139"/>
                </a:cubicBezTo>
                <a:lnTo>
                  <a:pt x="113" y="139"/>
                </a:lnTo>
                <a:cubicBezTo>
                  <a:pt x="127" y="139"/>
                  <a:pt x="139" y="127"/>
                  <a:pt x="139" y="113"/>
                </a:cubicBezTo>
                <a:cubicBezTo>
                  <a:pt x="139" y="99"/>
                  <a:pt x="127" y="87"/>
                  <a:pt x="113" y="87"/>
                </a:cubicBezTo>
                <a:moveTo>
                  <a:pt x="113" y="17"/>
                </a:moveTo>
                <a:cubicBezTo>
                  <a:pt x="118" y="17"/>
                  <a:pt x="122" y="21"/>
                  <a:pt x="122" y="26"/>
                </a:cubicBezTo>
                <a:cubicBezTo>
                  <a:pt x="122" y="31"/>
                  <a:pt x="118" y="34"/>
                  <a:pt x="113" y="34"/>
                </a:cubicBezTo>
                <a:cubicBezTo>
                  <a:pt x="108" y="34"/>
                  <a:pt x="104" y="31"/>
                  <a:pt x="104" y="26"/>
                </a:cubicBezTo>
                <a:cubicBezTo>
                  <a:pt x="104" y="21"/>
                  <a:pt x="108" y="17"/>
                  <a:pt x="113" y="17"/>
                </a:cubicBezTo>
                <a:moveTo>
                  <a:pt x="26" y="69"/>
                </a:moveTo>
                <a:cubicBezTo>
                  <a:pt x="11" y="69"/>
                  <a:pt x="0" y="81"/>
                  <a:pt x="0" y="96"/>
                </a:cubicBezTo>
                <a:cubicBezTo>
                  <a:pt x="0" y="110"/>
                  <a:pt x="26" y="139"/>
                  <a:pt x="26" y="139"/>
                </a:cubicBezTo>
                <a:cubicBezTo>
                  <a:pt x="26" y="139"/>
                  <a:pt x="52" y="110"/>
                  <a:pt x="52" y="96"/>
                </a:cubicBezTo>
                <a:cubicBezTo>
                  <a:pt x="52" y="81"/>
                  <a:pt x="40" y="69"/>
                  <a:pt x="26" y="69"/>
                </a:cubicBezTo>
                <a:moveTo>
                  <a:pt x="26" y="104"/>
                </a:moveTo>
                <a:cubicBezTo>
                  <a:pt x="21" y="104"/>
                  <a:pt x="17" y="100"/>
                  <a:pt x="17" y="96"/>
                </a:cubicBezTo>
                <a:cubicBezTo>
                  <a:pt x="17" y="91"/>
                  <a:pt x="21" y="87"/>
                  <a:pt x="26" y="87"/>
                </a:cubicBezTo>
                <a:cubicBezTo>
                  <a:pt x="31" y="87"/>
                  <a:pt x="34" y="91"/>
                  <a:pt x="34" y="96"/>
                </a:cubicBezTo>
                <a:cubicBezTo>
                  <a:pt x="34" y="100"/>
                  <a:pt x="31" y="104"/>
                  <a:pt x="26" y="104"/>
                </a:cubicBezTo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92" name="path 392"/>
          <p:cNvSpPr/>
          <p:nvPr/>
        </p:nvSpPr>
        <p:spPr>
          <a:xfrm>
            <a:off x="4371216" y="5145842"/>
            <a:ext cx="1249181" cy="1794401"/>
          </a:xfrm>
          <a:custGeom>
            <a:avLst/>
            <a:gdLst/>
            <a:ahLst/>
            <a:cxnLst/>
            <a:rect l="0" t="0" r="0" b="0"/>
            <a:pathLst>
              <a:path w="1967" h="2825">
                <a:moveTo>
                  <a:pt x="1545" y="737"/>
                </a:moveTo>
                <a:cubicBezTo>
                  <a:pt x="1543" y="734"/>
                  <a:pt x="1539" y="732"/>
                  <a:pt x="1534" y="732"/>
                </a:cubicBezTo>
                <a:cubicBezTo>
                  <a:pt x="1512" y="731"/>
                  <a:pt x="1506" y="725"/>
                  <a:pt x="1507" y="716"/>
                </a:cubicBezTo>
                <a:cubicBezTo>
                  <a:pt x="1509" y="707"/>
                  <a:pt x="1481" y="712"/>
                  <a:pt x="1473" y="716"/>
                </a:cubicBezTo>
                <a:cubicBezTo>
                  <a:pt x="1466" y="720"/>
                  <a:pt x="1420" y="734"/>
                  <a:pt x="1415" y="722"/>
                </a:cubicBezTo>
                <a:cubicBezTo>
                  <a:pt x="1409" y="710"/>
                  <a:pt x="1401" y="712"/>
                  <a:pt x="1416" y="700"/>
                </a:cubicBezTo>
                <a:cubicBezTo>
                  <a:pt x="1431" y="688"/>
                  <a:pt x="1432" y="658"/>
                  <a:pt x="1422" y="654"/>
                </a:cubicBezTo>
                <a:cubicBezTo>
                  <a:pt x="1412" y="650"/>
                  <a:pt x="1411" y="643"/>
                  <a:pt x="1403" y="648"/>
                </a:cubicBezTo>
                <a:cubicBezTo>
                  <a:pt x="1395" y="653"/>
                  <a:pt x="1388" y="651"/>
                  <a:pt x="1391" y="644"/>
                </a:cubicBezTo>
                <a:cubicBezTo>
                  <a:pt x="1393" y="636"/>
                  <a:pt x="1383" y="630"/>
                  <a:pt x="1370" y="631"/>
                </a:cubicBezTo>
                <a:cubicBezTo>
                  <a:pt x="1357" y="632"/>
                  <a:pt x="1335" y="597"/>
                  <a:pt x="1341" y="585"/>
                </a:cubicBezTo>
                <a:cubicBezTo>
                  <a:pt x="1347" y="573"/>
                  <a:pt x="1351" y="557"/>
                  <a:pt x="1364" y="553"/>
                </a:cubicBezTo>
                <a:cubicBezTo>
                  <a:pt x="1378" y="548"/>
                  <a:pt x="1390" y="519"/>
                  <a:pt x="1382" y="510"/>
                </a:cubicBezTo>
                <a:cubicBezTo>
                  <a:pt x="1374" y="502"/>
                  <a:pt x="1352" y="482"/>
                  <a:pt x="1366" y="478"/>
                </a:cubicBezTo>
                <a:cubicBezTo>
                  <a:pt x="1381" y="474"/>
                  <a:pt x="1399" y="470"/>
                  <a:pt x="1414" y="479"/>
                </a:cubicBezTo>
                <a:cubicBezTo>
                  <a:pt x="1429" y="488"/>
                  <a:pt x="1451" y="506"/>
                  <a:pt x="1454" y="480"/>
                </a:cubicBezTo>
                <a:cubicBezTo>
                  <a:pt x="1455" y="471"/>
                  <a:pt x="1459" y="460"/>
                  <a:pt x="1457" y="450"/>
                </a:cubicBezTo>
                <a:cubicBezTo>
                  <a:pt x="1456" y="441"/>
                  <a:pt x="1454" y="433"/>
                  <a:pt x="1449" y="426"/>
                </a:cubicBezTo>
                <a:cubicBezTo>
                  <a:pt x="1444" y="420"/>
                  <a:pt x="1441" y="429"/>
                  <a:pt x="1434" y="425"/>
                </a:cubicBezTo>
                <a:cubicBezTo>
                  <a:pt x="1433" y="425"/>
                  <a:pt x="1423" y="412"/>
                  <a:pt x="1421" y="412"/>
                </a:cubicBezTo>
                <a:cubicBezTo>
                  <a:pt x="1412" y="406"/>
                  <a:pt x="1410" y="406"/>
                  <a:pt x="1405" y="405"/>
                </a:cubicBezTo>
                <a:cubicBezTo>
                  <a:pt x="1389" y="403"/>
                  <a:pt x="1388" y="411"/>
                  <a:pt x="1383" y="433"/>
                </a:cubicBezTo>
                <a:cubicBezTo>
                  <a:pt x="1379" y="454"/>
                  <a:pt x="1365" y="457"/>
                  <a:pt x="1340" y="448"/>
                </a:cubicBezTo>
                <a:cubicBezTo>
                  <a:pt x="1306" y="437"/>
                  <a:pt x="1317" y="432"/>
                  <a:pt x="1316" y="414"/>
                </a:cubicBezTo>
                <a:cubicBezTo>
                  <a:pt x="1315" y="397"/>
                  <a:pt x="1312" y="401"/>
                  <a:pt x="1310" y="398"/>
                </a:cubicBezTo>
                <a:cubicBezTo>
                  <a:pt x="1308" y="395"/>
                  <a:pt x="1303" y="392"/>
                  <a:pt x="1304" y="384"/>
                </a:cubicBezTo>
                <a:cubicBezTo>
                  <a:pt x="1304" y="379"/>
                  <a:pt x="1304" y="372"/>
                  <a:pt x="1300" y="370"/>
                </a:cubicBezTo>
                <a:cubicBezTo>
                  <a:pt x="1299" y="369"/>
                  <a:pt x="1295" y="360"/>
                  <a:pt x="1294" y="360"/>
                </a:cubicBezTo>
                <a:cubicBezTo>
                  <a:pt x="1290" y="359"/>
                  <a:pt x="1290" y="369"/>
                  <a:pt x="1288" y="370"/>
                </a:cubicBezTo>
                <a:cubicBezTo>
                  <a:pt x="1287" y="371"/>
                  <a:pt x="1285" y="372"/>
                  <a:pt x="1284" y="372"/>
                </a:cubicBezTo>
                <a:cubicBezTo>
                  <a:pt x="1281" y="374"/>
                  <a:pt x="1267" y="378"/>
                  <a:pt x="1263" y="375"/>
                </a:cubicBezTo>
                <a:cubicBezTo>
                  <a:pt x="1259" y="373"/>
                  <a:pt x="1257" y="371"/>
                  <a:pt x="1259" y="362"/>
                </a:cubicBezTo>
                <a:cubicBezTo>
                  <a:pt x="1261" y="352"/>
                  <a:pt x="1263" y="345"/>
                  <a:pt x="1265" y="341"/>
                </a:cubicBezTo>
                <a:cubicBezTo>
                  <a:pt x="1267" y="336"/>
                  <a:pt x="1267" y="330"/>
                  <a:pt x="1267" y="327"/>
                </a:cubicBezTo>
                <a:cubicBezTo>
                  <a:pt x="1267" y="323"/>
                  <a:pt x="1267" y="315"/>
                  <a:pt x="1270" y="315"/>
                </a:cubicBezTo>
                <a:cubicBezTo>
                  <a:pt x="1273" y="314"/>
                  <a:pt x="1277" y="315"/>
                  <a:pt x="1278" y="311"/>
                </a:cubicBezTo>
                <a:cubicBezTo>
                  <a:pt x="1279" y="306"/>
                  <a:pt x="1278" y="299"/>
                  <a:pt x="1280" y="292"/>
                </a:cubicBezTo>
                <a:cubicBezTo>
                  <a:pt x="1281" y="285"/>
                  <a:pt x="1283" y="279"/>
                  <a:pt x="1282" y="272"/>
                </a:cubicBezTo>
                <a:cubicBezTo>
                  <a:pt x="1281" y="265"/>
                  <a:pt x="1280" y="263"/>
                  <a:pt x="1274" y="263"/>
                </a:cubicBezTo>
                <a:cubicBezTo>
                  <a:pt x="1268" y="263"/>
                  <a:pt x="1252" y="269"/>
                  <a:pt x="1244" y="271"/>
                </a:cubicBezTo>
                <a:cubicBezTo>
                  <a:pt x="1239" y="271"/>
                  <a:pt x="1232" y="273"/>
                  <a:pt x="1227" y="273"/>
                </a:cubicBezTo>
                <a:cubicBezTo>
                  <a:pt x="1223" y="272"/>
                  <a:pt x="1221" y="270"/>
                  <a:pt x="1221" y="268"/>
                </a:cubicBezTo>
                <a:cubicBezTo>
                  <a:pt x="1221" y="264"/>
                  <a:pt x="1222" y="261"/>
                  <a:pt x="1219" y="253"/>
                </a:cubicBezTo>
                <a:cubicBezTo>
                  <a:pt x="1216" y="246"/>
                  <a:pt x="1211" y="239"/>
                  <a:pt x="1209" y="235"/>
                </a:cubicBezTo>
                <a:cubicBezTo>
                  <a:pt x="1206" y="230"/>
                  <a:pt x="1205" y="227"/>
                  <a:pt x="1203" y="226"/>
                </a:cubicBezTo>
                <a:cubicBezTo>
                  <a:pt x="1202" y="224"/>
                  <a:pt x="1202" y="223"/>
                  <a:pt x="1199" y="224"/>
                </a:cubicBezTo>
                <a:cubicBezTo>
                  <a:pt x="1197" y="226"/>
                  <a:pt x="1194" y="227"/>
                  <a:pt x="1192" y="225"/>
                </a:cubicBezTo>
                <a:cubicBezTo>
                  <a:pt x="1189" y="223"/>
                  <a:pt x="1186" y="219"/>
                  <a:pt x="1183" y="218"/>
                </a:cubicBezTo>
                <a:cubicBezTo>
                  <a:pt x="1179" y="217"/>
                  <a:pt x="1178" y="216"/>
                  <a:pt x="1174" y="218"/>
                </a:cubicBezTo>
                <a:cubicBezTo>
                  <a:pt x="1170" y="219"/>
                  <a:pt x="1169" y="222"/>
                  <a:pt x="1164" y="219"/>
                </a:cubicBezTo>
                <a:cubicBezTo>
                  <a:pt x="1159" y="216"/>
                  <a:pt x="1156" y="214"/>
                  <a:pt x="1148" y="216"/>
                </a:cubicBezTo>
                <a:cubicBezTo>
                  <a:pt x="1140" y="217"/>
                  <a:pt x="1140" y="219"/>
                  <a:pt x="1132" y="217"/>
                </a:cubicBezTo>
                <a:cubicBezTo>
                  <a:pt x="1124" y="216"/>
                  <a:pt x="1113" y="208"/>
                  <a:pt x="1108" y="201"/>
                </a:cubicBezTo>
                <a:cubicBezTo>
                  <a:pt x="1103" y="195"/>
                  <a:pt x="1102" y="192"/>
                  <a:pt x="1101" y="188"/>
                </a:cubicBezTo>
                <a:cubicBezTo>
                  <a:pt x="1100" y="185"/>
                  <a:pt x="1099" y="174"/>
                  <a:pt x="1096" y="169"/>
                </a:cubicBezTo>
                <a:cubicBezTo>
                  <a:pt x="1093" y="164"/>
                  <a:pt x="1092" y="161"/>
                  <a:pt x="1088" y="160"/>
                </a:cubicBezTo>
                <a:cubicBezTo>
                  <a:pt x="1084" y="158"/>
                  <a:pt x="1079" y="159"/>
                  <a:pt x="1074" y="158"/>
                </a:cubicBezTo>
                <a:cubicBezTo>
                  <a:pt x="1070" y="158"/>
                  <a:pt x="1070" y="158"/>
                  <a:pt x="1067" y="156"/>
                </a:cubicBezTo>
                <a:cubicBezTo>
                  <a:pt x="1064" y="154"/>
                  <a:pt x="1063" y="153"/>
                  <a:pt x="1059" y="151"/>
                </a:cubicBezTo>
                <a:cubicBezTo>
                  <a:pt x="1056" y="149"/>
                  <a:pt x="1038" y="141"/>
                  <a:pt x="1031" y="137"/>
                </a:cubicBezTo>
                <a:cubicBezTo>
                  <a:pt x="1028" y="135"/>
                  <a:pt x="1022" y="132"/>
                  <a:pt x="1018" y="129"/>
                </a:cubicBezTo>
                <a:cubicBezTo>
                  <a:pt x="1014" y="126"/>
                  <a:pt x="1011" y="123"/>
                  <a:pt x="1009" y="122"/>
                </a:cubicBezTo>
                <a:cubicBezTo>
                  <a:pt x="1006" y="119"/>
                  <a:pt x="1003" y="117"/>
                  <a:pt x="1000" y="118"/>
                </a:cubicBezTo>
                <a:cubicBezTo>
                  <a:pt x="997" y="118"/>
                  <a:pt x="996" y="121"/>
                  <a:pt x="993" y="123"/>
                </a:cubicBezTo>
                <a:cubicBezTo>
                  <a:pt x="989" y="124"/>
                  <a:pt x="985" y="127"/>
                  <a:pt x="981" y="129"/>
                </a:cubicBezTo>
                <a:cubicBezTo>
                  <a:pt x="976" y="131"/>
                  <a:pt x="974" y="132"/>
                  <a:pt x="970" y="135"/>
                </a:cubicBezTo>
                <a:cubicBezTo>
                  <a:pt x="967" y="137"/>
                  <a:pt x="961" y="140"/>
                  <a:pt x="962" y="152"/>
                </a:cubicBezTo>
                <a:cubicBezTo>
                  <a:pt x="963" y="163"/>
                  <a:pt x="993" y="192"/>
                  <a:pt x="996" y="213"/>
                </a:cubicBezTo>
                <a:cubicBezTo>
                  <a:pt x="999" y="234"/>
                  <a:pt x="985" y="263"/>
                  <a:pt x="977" y="250"/>
                </a:cubicBezTo>
                <a:cubicBezTo>
                  <a:pt x="968" y="237"/>
                  <a:pt x="933" y="211"/>
                  <a:pt x="908" y="214"/>
                </a:cubicBezTo>
                <a:cubicBezTo>
                  <a:pt x="884" y="218"/>
                  <a:pt x="874" y="234"/>
                  <a:pt x="864" y="253"/>
                </a:cubicBezTo>
                <a:cubicBezTo>
                  <a:pt x="854" y="273"/>
                  <a:pt x="859" y="299"/>
                  <a:pt x="838" y="333"/>
                </a:cubicBezTo>
                <a:cubicBezTo>
                  <a:pt x="817" y="367"/>
                  <a:pt x="807" y="384"/>
                  <a:pt x="791" y="405"/>
                </a:cubicBezTo>
                <a:cubicBezTo>
                  <a:pt x="775" y="426"/>
                  <a:pt x="770" y="442"/>
                  <a:pt x="784" y="465"/>
                </a:cubicBezTo>
                <a:cubicBezTo>
                  <a:pt x="799" y="488"/>
                  <a:pt x="804" y="514"/>
                  <a:pt x="843" y="537"/>
                </a:cubicBezTo>
                <a:cubicBezTo>
                  <a:pt x="882" y="559"/>
                  <a:pt x="915" y="535"/>
                  <a:pt x="923" y="561"/>
                </a:cubicBezTo>
                <a:cubicBezTo>
                  <a:pt x="931" y="587"/>
                  <a:pt x="937" y="595"/>
                  <a:pt x="924" y="620"/>
                </a:cubicBezTo>
                <a:cubicBezTo>
                  <a:pt x="911" y="644"/>
                  <a:pt x="869" y="693"/>
                  <a:pt x="869" y="711"/>
                </a:cubicBezTo>
                <a:cubicBezTo>
                  <a:pt x="869" y="729"/>
                  <a:pt x="872" y="748"/>
                  <a:pt x="884" y="773"/>
                </a:cubicBezTo>
                <a:cubicBezTo>
                  <a:pt x="895" y="797"/>
                  <a:pt x="933" y="774"/>
                  <a:pt x="937" y="809"/>
                </a:cubicBezTo>
                <a:cubicBezTo>
                  <a:pt x="942" y="843"/>
                  <a:pt x="934" y="857"/>
                  <a:pt x="941" y="880"/>
                </a:cubicBezTo>
                <a:cubicBezTo>
                  <a:pt x="947" y="903"/>
                  <a:pt x="957" y="924"/>
                  <a:pt x="968" y="950"/>
                </a:cubicBezTo>
                <a:cubicBezTo>
                  <a:pt x="980" y="976"/>
                  <a:pt x="980" y="1022"/>
                  <a:pt x="1011" y="1036"/>
                </a:cubicBezTo>
                <a:cubicBezTo>
                  <a:pt x="1042" y="1051"/>
                  <a:pt x="1050" y="1040"/>
                  <a:pt x="1076" y="1061"/>
                </a:cubicBezTo>
                <a:cubicBezTo>
                  <a:pt x="1102" y="1082"/>
                  <a:pt x="1156" y="1077"/>
                  <a:pt x="1182" y="1084"/>
                </a:cubicBezTo>
                <a:cubicBezTo>
                  <a:pt x="1208" y="1090"/>
                  <a:pt x="1229" y="1089"/>
                  <a:pt x="1265" y="1087"/>
                </a:cubicBezTo>
                <a:cubicBezTo>
                  <a:pt x="1300" y="1085"/>
                  <a:pt x="1369" y="1111"/>
                  <a:pt x="1388" y="1093"/>
                </a:cubicBezTo>
                <a:cubicBezTo>
                  <a:pt x="1408" y="1076"/>
                  <a:pt x="1442" y="1053"/>
                  <a:pt x="1473" y="1009"/>
                </a:cubicBezTo>
                <a:cubicBezTo>
                  <a:pt x="1504" y="965"/>
                  <a:pt x="1532" y="906"/>
                  <a:pt x="1545" y="869"/>
                </a:cubicBezTo>
                <a:cubicBezTo>
                  <a:pt x="1558" y="831"/>
                  <a:pt x="1566" y="795"/>
                  <a:pt x="1569" y="779"/>
                </a:cubicBezTo>
                <a:cubicBezTo>
                  <a:pt x="1572" y="763"/>
                  <a:pt x="1545" y="737"/>
                  <a:pt x="1545" y="737"/>
                </a:cubicBezTo>
              </a:path>
              <a:path w="1967" h="2825">
                <a:moveTo>
                  <a:pt x="1809" y="660"/>
                </a:moveTo>
                <a:cubicBezTo>
                  <a:pt x="1806" y="655"/>
                  <a:pt x="1812" y="645"/>
                  <a:pt x="1805" y="636"/>
                </a:cubicBezTo>
                <a:cubicBezTo>
                  <a:pt x="1798" y="634"/>
                  <a:pt x="1797" y="629"/>
                  <a:pt x="1796" y="625"/>
                </a:cubicBezTo>
                <a:cubicBezTo>
                  <a:pt x="1795" y="620"/>
                  <a:pt x="1792" y="616"/>
                  <a:pt x="1787" y="613"/>
                </a:cubicBezTo>
                <a:cubicBezTo>
                  <a:pt x="1782" y="609"/>
                  <a:pt x="1769" y="600"/>
                  <a:pt x="1762" y="597"/>
                </a:cubicBezTo>
                <a:cubicBezTo>
                  <a:pt x="1756" y="593"/>
                  <a:pt x="1743" y="590"/>
                  <a:pt x="1737" y="591"/>
                </a:cubicBezTo>
                <a:cubicBezTo>
                  <a:pt x="1732" y="593"/>
                  <a:pt x="1727" y="592"/>
                  <a:pt x="1724" y="589"/>
                </a:cubicBezTo>
                <a:cubicBezTo>
                  <a:pt x="1721" y="587"/>
                  <a:pt x="1719" y="585"/>
                  <a:pt x="1713" y="583"/>
                </a:cubicBezTo>
                <a:cubicBezTo>
                  <a:pt x="1707" y="581"/>
                  <a:pt x="1711" y="578"/>
                  <a:pt x="1715" y="578"/>
                </a:cubicBezTo>
                <a:cubicBezTo>
                  <a:pt x="1718" y="578"/>
                  <a:pt x="1719" y="574"/>
                  <a:pt x="1718" y="571"/>
                </a:cubicBezTo>
                <a:cubicBezTo>
                  <a:pt x="1716" y="568"/>
                  <a:pt x="1711" y="560"/>
                  <a:pt x="1706" y="554"/>
                </a:cubicBezTo>
                <a:cubicBezTo>
                  <a:pt x="1701" y="548"/>
                  <a:pt x="1696" y="551"/>
                  <a:pt x="1686" y="552"/>
                </a:cubicBezTo>
                <a:cubicBezTo>
                  <a:pt x="1677" y="554"/>
                  <a:pt x="1672" y="552"/>
                  <a:pt x="1666" y="551"/>
                </a:cubicBezTo>
                <a:cubicBezTo>
                  <a:pt x="1660" y="551"/>
                  <a:pt x="1660" y="554"/>
                  <a:pt x="1660" y="558"/>
                </a:cubicBezTo>
                <a:cubicBezTo>
                  <a:pt x="1659" y="563"/>
                  <a:pt x="1657" y="563"/>
                  <a:pt x="1654" y="565"/>
                </a:cubicBezTo>
                <a:cubicBezTo>
                  <a:pt x="1650" y="566"/>
                  <a:pt x="1649" y="565"/>
                  <a:pt x="1643" y="566"/>
                </a:cubicBezTo>
                <a:cubicBezTo>
                  <a:pt x="1638" y="568"/>
                  <a:pt x="1632" y="570"/>
                  <a:pt x="1634" y="568"/>
                </a:cubicBezTo>
                <a:cubicBezTo>
                  <a:pt x="1636" y="566"/>
                  <a:pt x="1641" y="561"/>
                  <a:pt x="1645" y="557"/>
                </a:cubicBezTo>
                <a:cubicBezTo>
                  <a:pt x="1649" y="553"/>
                  <a:pt x="1660" y="541"/>
                  <a:pt x="1665" y="539"/>
                </a:cubicBezTo>
                <a:cubicBezTo>
                  <a:pt x="1670" y="536"/>
                  <a:pt x="1679" y="538"/>
                  <a:pt x="1684" y="539"/>
                </a:cubicBezTo>
                <a:cubicBezTo>
                  <a:pt x="1690" y="539"/>
                  <a:pt x="1689" y="539"/>
                  <a:pt x="1693" y="540"/>
                </a:cubicBezTo>
                <a:cubicBezTo>
                  <a:pt x="1696" y="541"/>
                  <a:pt x="1698" y="544"/>
                  <a:pt x="1704" y="545"/>
                </a:cubicBezTo>
                <a:cubicBezTo>
                  <a:pt x="1710" y="546"/>
                  <a:pt x="1709" y="547"/>
                  <a:pt x="1715" y="549"/>
                </a:cubicBezTo>
                <a:cubicBezTo>
                  <a:pt x="1720" y="552"/>
                  <a:pt x="1724" y="556"/>
                  <a:pt x="1733" y="561"/>
                </a:cubicBezTo>
                <a:cubicBezTo>
                  <a:pt x="1741" y="566"/>
                  <a:pt x="1736" y="570"/>
                  <a:pt x="1736" y="575"/>
                </a:cubicBezTo>
                <a:cubicBezTo>
                  <a:pt x="1737" y="580"/>
                  <a:pt x="1743" y="578"/>
                  <a:pt x="1748" y="576"/>
                </a:cubicBezTo>
                <a:cubicBezTo>
                  <a:pt x="1753" y="574"/>
                  <a:pt x="1754" y="578"/>
                  <a:pt x="1758" y="581"/>
                </a:cubicBezTo>
                <a:cubicBezTo>
                  <a:pt x="1763" y="583"/>
                  <a:pt x="1765" y="580"/>
                  <a:pt x="1768" y="577"/>
                </a:cubicBezTo>
                <a:cubicBezTo>
                  <a:pt x="1770" y="574"/>
                  <a:pt x="1770" y="573"/>
                  <a:pt x="1773" y="573"/>
                </a:cubicBezTo>
                <a:cubicBezTo>
                  <a:pt x="1776" y="573"/>
                  <a:pt x="1779" y="570"/>
                  <a:pt x="1782" y="568"/>
                </a:cubicBezTo>
                <a:cubicBezTo>
                  <a:pt x="1786" y="566"/>
                  <a:pt x="1788" y="565"/>
                  <a:pt x="1793" y="565"/>
                </a:cubicBezTo>
                <a:cubicBezTo>
                  <a:pt x="1799" y="565"/>
                  <a:pt x="1801" y="566"/>
                  <a:pt x="1806" y="566"/>
                </a:cubicBezTo>
                <a:cubicBezTo>
                  <a:pt x="1811" y="566"/>
                  <a:pt x="1815" y="570"/>
                  <a:pt x="1821" y="573"/>
                </a:cubicBezTo>
                <a:cubicBezTo>
                  <a:pt x="1826" y="575"/>
                  <a:pt x="1830" y="577"/>
                  <a:pt x="1835" y="577"/>
                </a:cubicBezTo>
                <a:cubicBezTo>
                  <a:pt x="1839" y="577"/>
                  <a:pt x="1851" y="584"/>
                  <a:pt x="1858" y="586"/>
                </a:cubicBezTo>
                <a:cubicBezTo>
                  <a:pt x="1864" y="589"/>
                  <a:pt x="1866" y="589"/>
                  <a:pt x="1873" y="592"/>
                </a:cubicBezTo>
                <a:cubicBezTo>
                  <a:pt x="1880" y="594"/>
                  <a:pt x="1887" y="590"/>
                  <a:pt x="1889" y="587"/>
                </a:cubicBezTo>
                <a:cubicBezTo>
                  <a:pt x="1891" y="584"/>
                  <a:pt x="1889" y="581"/>
                  <a:pt x="1886" y="578"/>
                </a:cubicBezTo>
                <a:cubicBezTo>
                  <a:pt x="1883" y="574"/>
                  <a:pt x="1884" y="571"/>
                  <a:pt x="1884" y="566"/>
                </a:cubicBezTo>
                <a:cubicBezTo>
                  <a:pt x="1884" y="562"/>
                  <a:pt x="1882" y="557"/>
                  <a:pt x="1878" y="553"/>
                </a:cubicBezTo>
                <a:cubicBezTo>
                  <a:pt x="1873" y="549"/>
                  <a:pt x="1873" y="547"/>
                  <a:pt x="1872" y="543"/>
                </a:cubicBezTo>
                <a:cubicBezTo>
                  <a:pt x="1872" y="540"/>
                  <a:pt x="1867" y="534"/>
                  <a:pt x="1862" y="531"/>
                </a:cubicBezTo>
                <a:cubicBezTo>
                  <a:pt x="1858" y="528"/>
                  <a:pt x="1851" y="524"/>
                  <a:pt x="1841" y="520"/>
                </a:cubicBezTo>
                <a:cubicBezTo>
                  <a:pt x="1831" y="516"/>
                  <a:pt x="1819" y="515"/>
                  <a:pt x="1814" y="516"/>
                </a:cubicBezTo>
                <a:cubicBezTo>
                  <a:pt x="1808" y="516"/>
                  <a:pt x="1808" y="511"/>
                  <a:pt x="1808" y="508"/>
                </a:cubicBezTo>
                <a:cubicBezTo>
                  <a:pt x="1807" y="505"/>
                  <a:pt x="1803" y="502"/>
                  <a:pt x="1801" y="504"/>
                </a:cubicBezTo>
                <a:cubicBezTo>
                  <a:pt x="1798" y="506"/>
                  <a:pt x="1797" y="505"/>
                  <a:pt x="1794" y="503"/>
                </a:cubicBezTo>
                <a:cubicBezTo>
                  <a:pt x="1792" y="501"/>
                  <a:pt x="1793" y="498"/>
                  <a:pt x="1795" y="495"/>
                </a:cubicBezTo>
                <a:lnTo>
                  <a:pt x="1797" y="487"/>
                </a:lnTo>
                <a:cubicBezTo>
                  <a:pt x="1794" y="483"/>
                  <a:pt x="1795" y="476"/>
                  <a:pt x="1796" y="469"/>
                </a:cubicBezTo>
                <a:cubicBezTo>
                  <a:pt x="1796" y="462"/>
                  <a:pt x="1790" y="462"/>
                  <a:pt x="1787" y="461"/>
                </a:cubicBezTo>
                <a:cubicBezTo>
                  <a:pt x="1784" y="460"/>
                  <a:pt x="1782" y="458"/>
                  <a:pt x="1776" y="456"/>
                </a:cubicBezTo>
                <a:cubicBezTo>
                  <a:pt x="1771" y="454"/>
                  <a:pt x="1765" y="453"/>
                  <a:pt x="1757" y="451"/>
                </a:cubicBezTo>
                <a:cubicBezTo>
                  <a:pt x="1750" y="449"/>
                  <a:pt x="1742" y="448"/>
                  <a:pt x="1738" y="448"/>
                </a:cubicBezTo>
                <a:cubicBezTo>
                  <a:pt x="1733" y="449"/>
                  <a:pt x="1733" y="449"/>
                  <a:pt x="1732" y="445"/>
                </a:cubicBezTo>
                <a:cubicBezTo>
                  <a:pt x="1730" y="442"/>
                  <a:pt x="1731" y="443"/>
                  <a:pt x="1727" y="440"/>
                </a:cubicBezTo>
                <a:cubicBezTo>
                  <a:pt x="1724" y="437"/>
                  <a:pt x="1718" y="436"/>
                  <a:pt x="1714" y="436"/>
                </a:cubicBezTo>
                <a:cubicBezTo>
                  <a:pt x="1709" y="437"/>
                  <a:pt x="1711" y="433"/>
                  <a:pt x="1711" y="430"/>
                </a:cubicBezTo>
                <a:cubicBezTo>
                  <a:pt x="1711" y="428"/>
                  <a:pt x="1711" y="426"/>
                  <a:pt x="1714" y="427"/>
                </a:cubicBezTo>
                <a:cubicBezTo>
                  <a:pt x="1716" y="428"/>
                  <a:pt x="1715" y="423"/>
                  <a:pt x="1714" y="420"/>
                </a:cubicBezTo>
                <a:cubicBezTo>
                  <a:pt x="1713" y="418"/>
                  <a:pt x="1712" y="415"/>
                  <a:pt x="1712" y="412"/>
                </a:cubicBezTo>
                <a:cubicBezTo>
                  <a:pt x="1711" y="408"/>
                  <a:pt x="1710" y="406"/>
                  <a:pt x="1707" y="405"/>
                </a:cubicBezTo>
                <a:cubicBezTo>
                  <a:pt x="1705" y="404"/>
                  <a:pt x="1705" y="403"/>
                  <a:pt x="1705" y="399"/>
                </a:cubicBezTo>
                <a:cubicBezTo>
                  <a:pt x="1705" y="395"/>
                  <a:pt x="1705" y="393"/>
                  <a:pt x="1709" y="392"/>
                </a:cubicBezTo>
                <a:cubicBezTo>
                  <a:pt x="1712" y="392"/>
                  <a:pt x="1714" y="390"/>
                  <a:pt x="1714" y="385"/>
                </a:cubicBezTo>
                <a:cubicBezTo>
                  <a:pt x="1714" y="381"/>
                  <a:pt x="1712" y="377"/>
                  <a:pt x="1710" y="374"/>
                </a:cubicBezTo>
                <a:cubicBezTo>
                  <a:pt x="1707" y="372"/>
                  <a:pt x="1706" y="368"/>
                  <a:pt x="1706" y="365"/>
                </a:cubicBezTo>
                <a:cubicBezTo>
                  <a:pt x="1706" y="361"/>
                  <a:pt x="1707" y="359"/>
                  <a:pt x="1704" y="356"/>
                </a:cubicBezTo>
                <a:cubicBezTo>
                  <a:pt x="1701" y="354"/>
                  <a:pt x="1700" y="353"/>
                  <a:pt x="1695" y="354"/>
                </a:cubicBezTo>
                <a:cubicBezTo>
                  <a:pt x="1690" y="354"/>
                  <a:pt x="1688" y="352"/>
                  <a:pt x="1688" y="348"/>
                </a:cubicBezTo>
                <a:cubicBezTo>
                  <a:pt x="1688" y="345"/>
                  <a:pt x="1690" y="345"/>
                  <a:pt x="1689" y="343"/>
                </a:cubicBezTo>
                <a:cubicBezTo>
                  <a:pt x="1687" y="342"/>
                  <a:pt x="1682" y="335"/>
                  <a:pt x="1680" y="332"/>
                </a:cubicBezTo>
                <a:cubicBezTo>
                  <a:pt x="1677" y="330"/>
                  <a:pt x="1679" y="327"/>
                  <a:pt x="1680" y="324"/>
                </a:cubicBezTo>
                <a:cubicBezTo>
                  <a:pt x="1681" y="321"/>
                  <a:pt x="1679" y="315"/>
                  <a:pt x="1676" y="312"/>
                </a:cubicBezTo>
                <a:cubicBezTo>
                  <a:pt x="1674" y="309"/>
                  <a:pt x="1672" y="309"/>
                  <a:pt x="1668" y="309"/>
                </a:cubicBezTo>
                <a:cubicBezTo>
                  <a:pt x="1665" y="310"/>
                  <a:pt x="1664" y="307"/>
                  <a:pt x="1662" y="303"/>
                </a:cubicBezTo>
                <a:cubicBezTo>
                  <a:pt x="1661" y="298"/>
                  <a:pt x="1659" y="289"/>
                  <a:pt x="1657" y="283"/>
                </a:cubicBezTo>
                <a:cubicBezTo>
                  <a:pt x="1656" y="278"/>
                  <a:pt x="1654" y="272"/>
                  <a:pt x="1653" y="266"/>
                </a:cubicBezTo>
                <a:cubicBezTo>
                  <a:pt x="1652" y="260"/>
                  <a:pt x="1645" y="253"/>
                  <a:pt x="1641" y="251"/>
                </a:cubicBezTo>
                <a:cubicBezTo>
                  <a:pt x="1638" y="249"/>
                  <a:pt x="1640" y="245"/>
                  <a:pt x="1641" y="241"/>
                </a:cubicBezTo>
                <a:cubicBezTo>
                  <a:pt x="1643" y="238"/>
                  <a:pt x="1639" y="234"/>
                  <a:pt x="1636" y="231"/>
                </a:cubicBezTo>
                <a:cubicBezTo>
                  <a:pt x="1633" y="229"/>
                  <a:pt x="1633" y="223"/>
                  <a:pt x="1633" y="221"/>
                </a:cubicBezTo>
                <a:cubicBezTo>
                  <a:pt x="1633" y="218"/>
                  <a:pt x="1631" y="217"/>
                  <a:pt x="1628" y="219"/>
                </a:cubicBezTo>
                <a:cubicBezTo>
                  <a:pt x="1625" y="220"/>
                  <a:pt x="1627" y="216"/>
                  <a:pt x="1629" y="212"/>
                </a:cubicBezTo>
                <a:cubicBezTo>
                  <a:pt x="1630" y="208"/>
                  <a:pt x="1627" y="206"/>
                  <a:pt x="1623" y="200"/>
                </a:cubicBezTo>
                <a:cubicBezTo>
                  <a:pt x="1620" y="195"/>
                  <a:pt x="1620" y="196"/>
                  <a:pt x="1619" y="192"/>
                </a:cubicBezTo>
                <a:cubicBezTo>
                  <a:pt x="1618" y="189"/>
                  <a:pt x="1618" y="185"/>
                  <a:pt x="1615" y="182"/>
                </a:cubicBezTo>
                <a:cubicBezTo>
                  <a:pt x="1612" y="179"/>
                  <a:pt x="1611" y="178"/>
                  <a:pt x="1609" y="174"/>
                </a:cubicBezTo>
                <a:cubicBezTo>
                  <a:pt x="1606" y="169"/>
                  <a:pt x="1606" y="166"/>
                  <a:pt x="1603" y="163"/>
                </a:cubicBezTo>
                <a:cubicBezTo>
                  <a:pt x="1600" y="160"/>
                  <a:pt x="1600" y="155"/>
                  <a:pt x="1599" y="149"/>
                </a:cubicBezTo>
                <a:cubicBezTo>
                  <a:pt x="1597" y="143"/>
                  <a:pt x="1596" y="135"/>
                  <a:pt x="1593" y="129"/>
                </a:cubicBezTo>
                <a:cubicBezTo>
                  <a:pt x="1590" y="123"/>
                  <a:pt x="1582" y="119"/>
                  <a:pt x="1578" y="117"/>
                </a:cubicBezTo>
                <a:cubicBezTo>
                  <a:pt x="1573" y="116"/>
                  <a:pt x="1572" y="114"/>
                  <a:pt x="1566" y="114"/>
                </a:cubicBezTo>
                <a:cubicBezTo>
                  <a:pt x="1561" y="113"/>
                  <a:pt x="1556" y="111"/>
                  <a:pt x="1552" y="108"/>
                </a:cubicBezTo>
                <a:cubicBezTo>
                  <a:pt x="1547" y="105"/>
                  <a:pt x="1546" y="104"/>
                  <a:pt x="1540" y="103"/>
                </a:cubicBezTo>
                <a:cubicBezTo>
                  <a:pt x="1534" y="103"/>
                  <a:pt x="1532" y="102"/>
                  <a:pt x="1528" y="100"/>
                </a:cubicBezTo>
                <a:cubicBezTo>
                  <a:pt x="1525" y="98"/>
                  <a:pt x="1521" y="98"/>
                  <a:pt x="1519" y="99"/>
                </a:cubicBezTo>
                <a:cubicBezTo>
                  <a:pt x="1516" y="101"/>
                  <a:pt x="1515" y="100"/>
                  <a:pt x="1514" y="98"/>
                </a:cubicBezTo>
                <a:cubicBezTo>
                  <a:pt x="1514" y="96"/>
                  <a:pt x="1510" y="95"/>
                  <a:pt x="1510" y="95"/>
                </a:cubicBezTo>
                <a:cubicBezTo>
                  <a:pt x="1508" y="92"/>
                  <a:pt x="1504" y="91"/>
                  <a:pt x="1496" y="93"/>
                </a:cubicBezTo>
                <a:cubicBezTo>
                  <a:pt x="1489" y="94"/>
                  <a:pt x="1489" y="97"/>
                  <a:pt x="1486" y="100"/>
                </a:cubicBezTo>
                <a:cubicBezTo>
                  <a:pt x="1484" y="104"/>
                  <a:pt x="1483" y="104"/>
                  <a:pt x="1478" y="104"/>
                </a:cubicBezTo>
                <a:cubicBezTo>
                  <a:pt x="1473" y="103"/>
                  <a:pt x="1475" y="99"/>
                  <a:pt x="1479" y="98"/>
                </a:cubicBezTo>
                <a:cubicBezTo>
                  <a:pt x="1483" y="97"/>
                  <a:pt x="1490" y="92"/>
                  <a:pt x="1490" y="89"/>
                </a:cubicBezTo>
                <a:cubicBezTo>
                  <a:pt x="1490" y="86"/>
                  <a:pt x="1489" y="84"/>
                  <a:pt x="1484" y="82"/>
                </a:cubicBezTo>
                <a:cubicBezTo>
                  <a:pt x="1480" y="79"/>
                  <a:pt x="1473" y="75"/>
                  <a:pt x="1468" y="73"/>
                </a:cubicBezTo>
                <a:cubicBezTo>
                  <a:pt x="1464" y="71"/>
                  <a:pt x="1464" y="68"/>
                  <a:pt x="1464" y="65"/>
                </a:cubicBezTo>
                <a:cubicBezTo>
                  <a:pt x="1465" y="62"/>
                  <a:pt x="1464" y="60"/>
                  <a:pt x="1460" y="59"/>
                </a:cubicBezTo>
                <a:cubicBezTo>
                  <a:pt x="1455" y="59"/>
                  <a:pt x="1452" y="57"/>
                  <a:pt x="1449" y="55"/>
                </a:cubicBezTo>
                <a:cubicBezTo>
                  <a:pt x="1445" y="52"/>
                  <a:pt x="1442" y="51"/>
                  <a:pt x="1439" y="55"/>
                </a:cubicBezTo>
                <a:cubicBezTo>
                  <a:pt x="1436" y="59"/>
                  <a:pt x="1436" y="60"/>
                  <a:pt x="1433" y="58"/>
                </a:cubicBezTo>
                <a:cubicBezTo>
                  <a:pt x="1430" y="56"/>
                  <a:pt x="1424" y="52"/>
                  <a:pt x="1420" y="48"/>
                </a:cubicBezTo>
                <a:cubicBezTo>
                  <a:pt x="1416" y="43"/>
                  <a:pt x="1417" y="37"/>
                  <a:pt x="1418" y="31"/>
                </a:cubicBezTo>
                <a:cubicBezTo>
                  <a:pt x="1420" y="26"/>
                  <a:pt x="1418" y="22"/>
                  <a:pt x="1418" y="17"/>
                </a:cubicBezTo>
                <a:cubicBezTo>
                  <a:pt x="1418" y="12"/>
                  <a:pt x="1416" y="9"/>
                  <a:pt x="1418" y="4"/>
                </a:cubicBezTo>
                <a:cubicBezTo>
                  <a:pt x="1421" y="0"/>
                  <a:pt x="1418" y="1"/>
                  <a:pt x="1414" y="3"/>
                </a:cubicBezTo>
                <a:cubicBezTo>
                  <a:pt x="1411" y="5"/>
                  <a:pt x="1409" y="8"/>
                  <a:pt x="1405" y="11"/>
                </a:cubicBezTo>
                <a:cubicBezTo>
                  <a:pt x="1402" y="15"/>
                  <a:pt x="1399" y="15"/>
                  <a:pt x="1393" y="16"/>
                </a:cubicBezTo>
                <a:cubicBezTo>
                  <a:pt x="1386" y="17"/>
                  <a:pt x="1373" y="14"/>
                  <a:pt x="1369" y="20"/>
                </a:cubicBezTo>
                <a:cubicBezTo>
                  <a:pt x="1366" y="26"/>
                  <a:pt x="1366" y="32"/>
                  <a:pt x="1366" y="35"/>
                </a:cubicBezTo>
                <a:cubicBezTo>
                  <a:pt x="1365" y="38"/>
                  <a:pt x="1364" y="42"/>
                  <a:pt x="1361" y="47"/>
                </a:cubicBezTo>
                <a:cubicBezTo>
                  <a:pt x="1358" y="52"/>
                  <a:pt x="1351" y="62"/>
                  <a:pt x="1351" y="68"/>
                </a:cubicBezTo>
                <a:cubicBezTo>
                  <a:pt x="1352" y="75"/>
                  <a:pt x="1353" y="78"/>
                  <a:pt x="1353" y="80"/>
                </a:cubicBezTo>
                <a:cubicBezTo>
                  <a:pt x="1354" y="82"/>
                  <a:pt x="1354" y="85"/>
                  <a:pt x="1349" y="85"/>
                </a:cubicBezTo>
                <a:cubicBezTo>
                  <a:pt x="1344" y="86"/>
                  <a:pt x="1339" y="86"/>
                  <a:pt x="1335" y="85"/>
                </a:cubicBezTo>
                <a:cubicBezTo>
                  <a:pt x="1332" y="84"/>
                  <a:pt x="1325" y="81"/>
                  <a:pt x="1321" y="84"/>
                </a:cubicBezTo>
                <a:cubicBezTo>
                  <a:pt x="1318" y="86"/>
                  <a:pt x="1314" y="89"/>
                  <a:pt x="1312" y="95"/>
                </a:cubicBezTo>
                <a:cubicBezTo>
                  <a:pt x="1310" y="102"/>
                  <a:pt x="1308" y="117"/>
                  <a:pt x="1305" y="124"/>
                </a:cubicBezTo>
                <a:cubicBezTo>
                  <a:pt x="1302" y="132"/>
                  <a:pt x="1297" y="134"/>
                  <a:pt x="1289" y="139"/>
                </a:cubicBezTo>
                <a:cubicBezTo>
                  <a:pt x="1281" y="144"/>
                  <a:pt x="1275" y="146"/>
                  <a:pt x="1273" y="142"/>
                </a:cubicBezTo>
                <a:cubicBezTo>
                  <a:pt x="1271" y="138"/>
                  <a:pt x="1268" y="131"/>
                  <a:pt x="1268" y="129"/>
                </a:cubicBezTo>
                <a:cubicBezTo>
                  <a:pt x="1267" y="127"/>
                  <a:pt x="1268" y="120"/>
                  <a:pt x="1265" y="117"/>
                </a:cubicBezTo>
                <a:cubicBezTo>
                  <a:pt x="1263" y="114"/>
                  <a:pt x="1258" y="112"/>
                  <a:pt x="1258" y="109"/>
                </a:cubicBezTo>
                <a:cubicBezTo>
                  <a:pt x="1258" y="105"/>
                  <a:pt x="1258" y="97"/>
                  <a:pt x="1252" y="97"/>
                </a:cubicBezTo>
                <a:cubicBezTo>
                  <a:pt x="1246" y="97"/>
                  <a:pt x="1232" y="99"/>
                  <a:pt x="1228" y="99"/>
                </a:cubicBezTo>
                <a:cubicBezTo>
                  <a:pt x="1224" y="100"/>
                  <a:pt x="1214" y="102"/>
                  <a:pt x="1212" y="106"/>
                </a:cubicBezTo>
                <a:cubicBezTo>
                  <a:pt x="1211" y="110"/>
                  <a:pt x="1210" y="113"/>
                  <a:pt x="1210" y="116"/>
                </a:cubicBezTo>
                <a:cubicBezTo>
                  <a:pt x="1210" y="118"/>
                  <a:pt x="1211" y="121"/>
                  <a:pt x="1207" y="122"/>
                </a:cubicBezTo>
                <a:cubicBezTo>
                  <a:pt x="1204" y="122"/>
                  <a:pt x="1198" y="126"/>
                  <a:pt x="1196" y="128"/>
                </a:cubicBezTo>
                <a:cubicBezTo>
                  <a:pt x="1194" y="130"/>
                  <a:pt x="1188" y="138"/>
                  <a:pt x="1180" y="138"/>
                </a:cubicBezTo>
                <a:cubicBezTo>
                  <a:pt x="1173" y="138"/>
                  <a:pt x="1169" y="136"/>
                  <a:pt x="1166" y="133"/>
                </a:cubicBezTo>
                <a:cubicBezTo>
                  <a:pt x="1164" y="130"/>
                  <a:pt x="1160" y="125"/>
                  <a:pt x="1157" y="123"/>
                </a:cubicBezTo>
                <a:cubicBezTo>
                  <a:pt x="1155" y="122"/>
                  <a:pt x="1151" y="120"/>
                  <a:pt x="1148" y="121"/>
                </a:cubicBezTo>
                <a:cubicBezTo>
                  <a:pt x="1144" y="121"/>
                  <a:pt x="1143" y="122"/>
                  <a:pt x="1142" y="125"/>
                </a:cubicBezTo>
                <a:cubicBezTo>
                  <a:pt x="1140" y="129"/>
                  <a:pt x="1136" y="140"/>
                  <a:pt x="1135" y="141"/>
                </a:cubicBezTo>
                <a:cubicBezTo>
                  <a:pt x="1134" y="142"/>
                  <a:pt x="1127" y="149"/>
                  <a:pt x="1120" y="142"/>
                </a:cubicBezTo>
                <a:cubicBezTo>
                  <a:pt x="1113" y="134"/>
                  <a:pt x="1112" y="121"/>
                  <a:pt x="1108" y="114"/>
                </a:cubicBezTo>
                <a:cubicBezTo>
                  <a:pt x="1104" y="107"/>
                  <a:pt x="1093" y="80"/>
                  <a:pt x="1090" y="75"/>
                </a:cubicBezTo>
                <a:cubicBezTo>
                  <a:pt x="1087" y="70"/>
                  <a:pt x="1084" y="65"/>
                  <a:pt x="1079" y="61"/>
                </a:cubicBezTo>
                <a:cubicBezTo>
                  <a:pt x="1073" y="58"/>
                  <a:pt x="1068" y="56"/>
                  <a:pt x="1065" y="56"/>
                </a:cubicBezTo>
                <a:cubicBezTo>
                  <a:pt x="1061" y="56"/>
                  <a:pt x="1060" y="58"/>
                  <a:pt x="1057" y="59"/>
                </a:cubicBezTo>
                <a:cubicBezTo>
                  <a:pt x="1055" y="61"/>
                  <a:pt x="1052" y="63"/>
                  <a:pt x="1048" y="62"/>
                </a:cubicBezTo>
                <a:cubicBezTo>
                  <a:pt x="1044" y="62"/>
                  <a:pt x="1040" y="60"/>
                  <a:pt x="1033" y="63"/>
                </a:cubicBezTo>
                <a:cubicBezTo>
                  <a:pt x="1026" y="65"/>
                  <a:pt x="1018" y="68"/>
                  <a:pt x="1014" y="69"/>
                </a:cubicBezTo>
                <a:cubicBezTo>
                  <a:pt x="1011" y="70"/>
                  <a:pt x="1005" y="72"/>
                  <a:pt x="1004" y="75"/>
                </a:cubicBezTo>
                <a:cubicBezTo>
                  <a:pt x="1002" y="77"/>
                  <a:pt x="1000" y="84"/>
                  <a:pt x="1000" y="90"/>
                </a:cubicBezTo>
                <a:cubicBezTo>
                  <a:pt x="999" y="96"/>
                  <a:pt x="1001" y="106"/>
                  <a:pt x="1001" y="109"/>
                </a:cubicBezTo>
                <a:cubicBezTo>
                  <a:pt x="1001" y="112"/>
                  <a:pt x="1001" y="118"/>
                  <a:pt x="996" y="121"/>
                </a:cubicBezTo>
                <a:cubicBezTo>
                  <a:pt x="991" y="124"/>
                  <a:pt x="995" y="129"/>
                  <a:pt x="998" y="132"/>
                </a:cubicBezTo>
                <a:cubicBezTo>
                  <a:pt x="1001" y="134"/>
                  <a:pt x="1073" y="160"/>
                  <a:pt x="1081" y="185"/>
                </a:cubicBezTo>
                <a:cubicBezTo>
                  <a:pt x="1088" y="209"/>
                  <a:pt x="1109" y="222"/>
                  <a:pt x="1127" y="230"/>
                </a:cubicBezTo>
                <a:cubicBezTo>
                  <a:pt x="1146" y="238"/>
                  <a:pt x="1174" y="239"/>
                  <a:pt x="1189" y="259"/>
                </a:cubicBezTo>
                <a:cubicBezTo>
                  <a:pt x="1203" y="279"/>
                  <a:pt x="1211" y="281"/>
                  <a:pt x="1224" y="308"/>
                </a:cubicBezTo>
                <a:cubicBezTo>
                  <a:pt x="1237" y="336"/>
                  <a:pt x="1233" y="367"/>
                  <a:pt x="1256" y="388"/>
                </a:cubicBezTo>
                <a:cubicBezTo>
                  <a:pt x="1280" y="409"/>
                  <a:pt x="1293" y="419"/>
                  <a:pt x="1306" y="444"/>
                </a:cubicBezTo>
                <a:cubicBezTo>
                  <a:pt x="1319" y="469"/>
                  <a:pt x="1345" y="480"/>
                  <a:pt x="1342" y="499"/>
                </a:cubicBezTo>
                <a:cubicBezTo>
                  <a:pt x="1340" y="517"/>
                  <a:pt x="1314" y="539"/>
                  <a:pt x="1314" y="565"/>
                </a:cubicBezTo>
                <a:cubicBezTo>
                  <a:pt x="1314" y="591"/>
                  <a:pt x="1311" y="594"/>
                  <a:pt x="1329" y="614"/>
                </a:cubicBezTo>
                <a:cubicBezTo>
                  <a:pt x="1346" y="634"/>
                  <a:pt x="1364" y="632"/>
                  <a:pt x="1375" y="649"/>
                </a:cubicBezTo>
                <a:cubicBezTo>
                  <a:pt x="1387" y="666"/>
                  <a:pt x="1403" y="661"/>
                  <a:pt x="1401" y="674"/>
                </a:cubicBezTo>
                <a:cubicBezTo>
                  <a:pt x="1398" y="688"/>
                  <a:pt x="1390" y="695"/>
                  <a:pt x="1396" y="709"/>
                </a:cubicBezTo>
                <a:cubicBezTo>
                  <a:pt x="1402" y="722"/>
                  <a:pt x="1398" y="736"/>
                  <a:pt x="1421" y="742"/>
                </a:cubicBezTo>
                <a:cubicBezTo>
                  <a:pt x="1443" y="747"/>
                  <a:pt x="1468" y="740"/>
                  <a:pt x="1490" y="742"/>
                </a:cubicBezTo>
                <a:cubicBezTo>
                  <a:pt x="1512" y="743"/>
                  <a:pt x="1561" y="747"/>
                  <a:pt x="1568" y="753"/>
                </a:cubicBezTo>
                <a:cubicBezTo>
                  <a:pt x="1576" y="759"/>
                  <a:pt x="1615" y="768"/>
                  <a:pt x="1641" y="781"/>
                </a:cubicBezTo>
                <a:cubicBezTo>
                  <a:pt x="1667" y="794"/>
                  <a:pt x="1690" y="795"/>
                  <a:pt x="1709" y="789"/>
                </a:cubicBezTo>
                <a:cubicBezTo>
                  <a:pt x="1727" y="782"/>
                  <a:pt x="1740" y="767"/>
                  <a:pt x="1748" y="756"/>
                </a:cubicBezTo>
                <a:cubicBezTo>
                  <a:pt x="1756" y="744"/>
                  <a:pt x="1773" y="725"/>
                  <a:pt x="1786" y="700"/>
                </a:cubicBezTo>
                <a:cubicBezTo>
                  <a:pt x="1799" y="676"/>
                  <a:pt x="1809" y="660"/>
                  <a:pt x="1809" y="660"/>
                </a:cubicBezTo>
              </a:path>
              <a:path w="1967" h="2825">
                <a:moveTo>
                  <a:pt x="1406" y="1286"/>
                </a:moveTo>
                <a:cubicBezTo>
                  <a:pt x="1405" y="1288"/>
                  <a:pt x="1417" y="1289"/>
                  <a:pt x="1429" y="1283"/>
                </a:cubicBezTo>
                <a:cubicBezTo>
                  <a:pt x="1440" y="1278"/>
                  <a:pt x="1451" y="1278"/>
                  <a:pt x="1451" y="1278"/>
                </a:cubicBezTo>
                <a:cubicBezTo>
                  <a:pt x="1451" y="1278"/>
                  <a:pt x="1462" y="1277"/>
                  <a:pt x="1468" y="1282"/>
                </a:cubicBezTo>
                <a:cubicBezTo>
                  <a:pt x="1470" y="1284"/>
                  <a:pt x="1471" y="1286"/>
                  <a:pt x="1471" y="1290"/>
                </a:cubicBezTo>
                <a:cubicBezTo>
                  <a:pt x="1471" y="1304"/>
                  <a:pt x="1470" y="1307"/>
                  <a:pt x="1467" y="1316"/>
                </a:cubicBezTo>
                <a:cubicBezTo>
                  <a:pt x="1463" y="1325"/>
                  <a:pt x="1461" y="1335"/>
                  <a:pt x="1470" y="1342"/>
                </a:cubicBezTo>
                <a:cubicBezTo>
                  <a:pt x="1478" y="1350"/>
                  <a:pt x="1489" y="1363"/>
                  <a:pt x="1492" y="1384"/>
                </a:cubicBezTo>
                <a:cubicBezTo>
                  <a:pt x="1495" y="1404"/>
                  <a:pt x="1500" y="1401"/>
                  <a:pt x="1499" y="1413"/>
                </a:cubicBezTo>
                <a:cubicBezTo>
                  <a:pt x="1498" y="1425"/>
                  <a:pt x="1492" y="1429"/>
                  <a:pt x="1506" y="1428"/>
                </a:cubicBezTo>
                <a:cubicBezTo>
                  <a:pt x="1519" y="1427"/>
                  <a:pt x="1528" y="1423"/>
                  <a:pt x="1536" y="1427"/>
                </a:cubicBezTo>
                <a:cubicBezTo>
                  <a:pt x="1545" y="1431"/>
                  <a:pt x="1550" y="1439"/>
                  <a:pt x="1564" y="1426"/>
                </a:cubicBezTo>
                <a:cubicBezTo>
                  <a:pt x="1577" y="1413"/>
                  <a:pt x="1573" y="1409"/>
                  <a:pt x="1580" y="1410"/>
                </a:cubicBezTo>
                <a:cubicBezTo>
                  <a:pt x="1588" y="1411"/>
                  <a:pt x="1592" y="1412"/>
                  <a:pt x="1593" y="1398"/>
                </a:cubicBezTo>
                <a:cubicBezTo>
                  <a:pt x="1594" y="1386"/>
                  <a:pt x="1597" y="1367"/>
                  <a:pt x="1610" y="1381"/>
                </a:cubicBezTo>
                <a:cubicBezTo>
                  <a:pt x="1618" y="1389"/>
                  <a:pt x="1623" y="1402"/>
                  <a:pt x="1628" y="1413"/>
                </a:cubicBezTo>
                <a:cubicBezTo>
                  <a:pt x="1633" y="1426"/>
                  <a:pt x="1634" y="1442"/>
                  <a:pt x="1644" y="1442"/>
                </a:cubicBezTo>
                <a:cubicBezTo>
                  <a:pt x="1653" y="1442"/>
                  <a:pt x="1671" y="1445"/>
                  <a:pt x="1691" y="1434"/>
                </a:cubicBezTo>
                <a:cubicBezTo>
                  <a:pt x="1698" y="1430"/>
                  <a:pt x="1708" y="1428"/>
                  <a:pt x="1717" y="1429"/>
                </a:cubicBezTo>
                <a:cubicBezTo>
                  <a:pt x="1727" y="1431"/>
                  <a:pt x="1735" y="1424"/>
                  <a:pt x="1740" y="1426"/>
                </a:cubicBezTo>
                <a:cubicBezTo>
                  <a:pt x="1745" y="1428"/>
                  <a:pt x="1745" y="1434"/>
                  <a:pt x="1746" y="1440"/>
                </a:cubicBezTo>
                <a:cubicBezTo>
                  <a:pt x="1746" y="1441"/>
                  <a:pt x="1747" y="1441"/>
                  <a:pt x="1746" y="1442"/>
                </a:cubicBezTo>
                <a:cubicBezTo>
                  <a:pt x="1743" y="1443"/>
                  <a:pt x="1738" y="1443"/>
                  <a:pt x="1738" y="1443"/>
                </a:cubicBezTo>
                <a:cubicBezTo>
                  <a:pt x="1737" y="1443"/>
                  <a:pt x="1735" y="1443"/>
                  <a:pt x="1733" y="1441"/>
                </a:cubicBezTo>
                <a:cubicBezTo>
                  <a:pt x="1731" y="1439"/>
                  <a:pt x="1730" y="1436"/>
                  <a:pt x="1726" y="1437"/>
                </a:cubicBezTo>
                <a:cubicBezTo>
                  <a:pt x="1722" y="1437"/>
                  <a:pt x="1723" y="1438"/>
                  <a:pt x="1720" y="1438"/>
                </a:cubicBezTo>
                <a:cubicBezTo>
                  <a:pt x="1717" y="1438"/>
                  <a:pt x="1713" y="1436"/>
                  <a:pt x="1713" y="1443"/>
                </a:cubicBezTo>
                <a:cubicBezTo>
                  <a:pt x="1713" y="1451"/>
                  <a:pt x="1714" y="1456"/>
                  <a:pt x="1717" y="1451"/>
                </a:cubicBezTo>
                <a:cubicBezTo>
                  <a:pt x="1721" y="1446"/>
                  <a:pt x="1724" y="1445"/>
                  <a:pt x="1727" y="1445"/>
                </a:cubicBezTo>
                <a:cubicBezTo>
                  <a:pt x="1730" y="1446"/>
                  <a:pt x="1734" y="1452"/>
                  <a:pt x="1736" y="1450"/>
                </a:cubicBezTo>
                <a:cubicBezTo>
                  <a:pt x="1739" y="1448"/>
                  <a:pt x="1744" y="1449"/>
                  <a:pt x="1743" y="1452"/>
                </a:cubicBezTo>
                <a:cubicBezTo>
                  <a:pt x="1743" y="1454"/>
                  <a:pt x="1742" y="1458"/>
                  <a:pt x="1745" y="1460"/>
                </a:cubicBezTo>
                <a:cubicBezTo>
                  <a:pt x="1748" y="1461"/>
                  <a:pt x="1750" y="1462"/>
                  <a:pt x="1751" y="1462"/>
                </a:cubicBezTo>
                <a:cubicBezTo>
                  <a:pt x="1752" y="1462"/>
                  <a:pt x="1756" y="1462"/>
                  <a:pt x="1753" y="1464"/>
                </a:cubicBezTo>
                <a:cubicBezTo>
                  <a:pt x="1750" y="1467"/>
                  <a:pt x="1749" y="1465"/>
                  <a:pt x="1748" y="1468"/>
                </a:cubicBezTo>
                <a:cubicBezTo>
                  <a:pt x="1747" y="1472"/>
                  <a:pt x="1745" y="1474"/>
                  <a:pt x="1743" y="1474"/>
                </a:cubicBezTo>
                <a:cubicBezTo>
                  <a:pt x="1740" y="1474"/>
                  <a:pt x="1739" y="1475"/>
                  <a:pt x="1736" y="1474"/>
                </a:cubicBezTo>
                <a:cubicBezTo>
                  <a:pt x="1733" y="1473"/>
                  <a:pt x="1724" y="1466"/>
                  <a:pt x="1725" y="1470"/>
                </a:cubicBezTo>
                <a:cubicBezTo>
                  <a:pt x="1727" y="1474"/>
                  <a:pt x="1730" y="1474"/>
                  <a:pt x="1730" y="1478"/>
                </a:cubicBezTo>
                <a:cubicBezTo>
                  <a:pt x="1730" y="1481"/>
                  <a:pt x="1730" y="1485"/>
                  <a:pt x="1730" y="1488"/>
                </a:cubicBezTo>
                <a:cubicBezTo>
                  <a:pt x="1731" y="1491"/>
                  <a:pt x="1731" y="1500"/>
                  <a:pt x="1728" y="1503"/>
                </a:cubicBezTo>
                <a:cubicBezTo>
                  <a:pt x="1724" y="1506"/>
                  <a:pt x="1722" y="1504"/>
                  <a:pt x="1720" y="1505"/>
                </a:cubicBezTo>
                <a:cubicBezTo>
                  <a:pt x="1718" y="1505"/>
                  <a:pt x="1715" y="1504"/>
                  <a:pt x="1712" y="1506"/>
                </a:cubicBezTo>
                <a:cubicBezTo>
                  <a:pt x="1709" y="1507"/>
                  <a:pt x="1698" y="1514"/>
                  <a:pt x="1699" y="1518"/>
                </a:cubicBezTo>
                <a:cubicBezTo>
                  <a:pt x="1700" y="1522"/>
                  <a:pt x="1704" y="1527"/>
                  <a:pt x="1707" y="1528"/>
                </a:cubicBezTo>
                <a:cubicBezTo>
                  <a:pt x="1709" y="1530"/>
                  <a:pt x="1712" y="1530"/>
                  <a:pt x="1713" y="1533"/>
                </a:cubicBezTo>
                <a:cubicBezTo>
                  <a:pt x="1715" y="1537"/>
                  <a:pt x="1717" y="1541"/>
                  <a:pt x="1716" y="1543"/>
                </a:cubicBezTo>
                <a:cubicBezTo>
                  <a:pt x="1714" y="1545"/>
                  <a:pt x="1711" y="1547"/>
                  <a:pt x="1713" y="1550"/>
                </a:cubicBezTo>
                <a:cubicBezTo>
                  <a:pt x="1715" y="1554"/>
                  <a:pt x="1716" y="1557"/>
                  <a:pt x="1715" y="1560"/>
                </a:cubicBezTo>
                <a:cubicBezTo>
                  <a:pt x="1713" y="1563"/>
                  <a:pt x="1711" y="1565"/>
                  <a:pt x="1709" y="1562"/>
                </a:cubicBezTo>
                <a:cubicBezTo>
                  <a:pt x="1706" y="1560"/>
                  <a:pt x="1708" y="1560"/>
                  <a:pt x="1705" y="1561"/>
                </a:cubicBezTo>
                <a:cubicBezTo>
                  <a:pt x="1701" y="1562"/>
                  <a:pt x="1693" y="1570"/>
                  <a:pt x="1688" y="1575"/>
                </a:cubicBezTo>
                <a:cubicBezTo>
                  <a:pt x="1683" y="1579"/>
                  <a:pt x="1678" y="1583"/>
                  <a:pt x="1675" y="1583"/>
                </a:cubicBezTo>
                <a:cubicBezTo>
                  <a:pt x="1672" y="1583"/>
                  <a:pt x="1670" y="1582"/>
                  <a:pt x="1672" y="1577"/>
                </a:cubicBezTo>
                <a:cubicBezTo>
                  <a:pt x="1674" y="1572"/>
                  <a:pt x="1675" y="1568"/>
                  <a:pt x="1680" y="1566"/>
                </a:cubicBezTo>
                <a:cubicBezTo>
                  <a:pt x="1685" y="1563"/>
                  <a:pt x="1689" y="1559"/>
                  <a:pt x="1691" y="1555"/>
                </a:cubicBezTo>
                <a:cubicBezTo>
                  <a:pt x="1692" y="1551"/>
                  <a:pt x="1695" y="1544"/>
                  <a:pt x="1697" y="1541"/>
                </a:cubicBezTo>
                <a:cubicBezTo>
                  <a:pt x="1700" y="1538"/>
                  <a:pt x="1707" y="1530"/>
                  <a:pt x="1701" y="1530"/>
                </a:cubicBezTo>
                <a:cubicBezTo>
                  <a:pt x="1695" y="1530"/>
                  <a:pt x="1695" y="1531"/>
                  <a:pt x="1693" y="1530"/>
                </a:cubicBezTo>
                <a:cubicBezTo>
                  <a:pt x="1691" y="1530"/>
                  <a:pt x="1683" y="1527"/>
                  <a:pt x="1684" y="1531"/>
                </a:cubicBezTo>
                <a:cubicBezTo>
                  <a:pt x="1684" y="1536"/>
                  <a:pt x="1685" y="1539"/>
                  <a:pt x="1684" y="1541"/>
                </a:cubicBezTo>
                <a:cubicBezTo>
                  <a:pt x="1684" y="1542"/>
                  <a:pt x="1681" y="1546"/>
                  <a:pt x="1681" y="1548"/>
                </a:cubicBezTo>
                <a:cubicBezTo>
                  <a:pt x="1681" y="1550"/>
                  <a:pt x="1680" y="1555"/>
                  <a:pt x="1677" y="1554"/>
                </a:cubicBezTo>
                <a:cubicBezTo>
                  <a:pt x="1674" y="1553"/>
                  <a:pt x="1673" y="1552"/>
                  <a:pt x="1670" y="1552"/>
                </a:cubicBezTo>
                <a:cubicBezTo>
                  <a:pt x="1667" y="1552"/>
                  <a:pt x="1663" y="1553"/>
                  <a:pt x="1664" y="1547"/>
                </a:cubicBezTo>
                <a:cubicBezTo>
                  <a:pt x="1665" y="1542"/>
                  <a:pt x="1664" y="1541"/>
                  <a:pt x="1664" y="1540"/>
                </a:cubicBezTo>
                <a:cubicBezTo>
                  <a:pt x="1663" y="1538"/>
                  <a:pt x="1662" y="1534"/>
                  <a:pt x="1664" y="1532"/>
                </a:cubicBezTo>
                <a:cubicBezTo>
                  <a:pt x="1665" y="1530"/>
                  <a:pt x="1668" y="1521"/>
                  <a:pt x="1664" y="1522"/>
                </a:cubicBezTo>
                <a:cubicBezTo>
                  <a:pt x="1660" y="1523"/>
                  <a:pt x="1655" y="1528"/>
                  <a:pt x="1655" y="1532"/>
                </a:cubicBezTo>
                <a:cubicBezTo>
                  <a:pt x="1655" y="1535"/>
                  <a:pt x="1655" y="1538"/>
                  <a:pt x="1653" y="1540"/>
                </a:cubicBezTo>
                <a:cubicBezTo>
                  <a:pt x="1652" y="1542"/>
                  <a:pt x="1651" y="1544"/>
                  <a:pt x="1650" y="1546"/>
                </a:cubicBezTo>
                <a:cubicBezTo>
                  <a:pt x="1650" y="1548"/>
                  <a:pt x="1650" y="1551"/>
                  <a:pt x="1648" y="1550"/>
                </a:cubicBezTo>
                <a:cubicBezTo>
                  <a:pt x="1646" y="1550"/>
                  <a:pt x="1643" y="1547"/>
                  <a:pt x="1640" y="1544"/>
                </a:cubicBezTo>
                <a:cubicBezTo>
                  <a:pt x="1636" y="1542"/>
                  <a:pt x="1634" y="1538"/>
                  <a:pt x="1631" y="1537"/>
                </a:cubicBezTo>
                <a:cubicBezTo>
                  <a:pt x="1628" y="1537"/>
                  <a:pt x="1625" y="1537"/>
                  <a:pt x="1625" y="1540"/>
                </a:cubicBezTo>
                <a:cubicBezTo>
                  <a:pt x="1625" y="1542"/>
                  <a:pt x="1622" y="1550"/>
                  <a:pt x="1625" y="1551"/>
                </a:cubicBezTo>
                <a:cubicBezTo>
                  <a:pt x="1628" y="1553"/>
                  <a:pt x="1636" y="1554"/>
                  <a:pt x="1634" y="1557"/>
                </a:cubicBezTo>
                <a:cubicBezTo>
                  <a:pt x="1633" y="1561"/>
                  <a:pt x="1628" y="1564"/>
                  <a:pt x="1629" y="1567"/>
                </a:cubicBezTo>
                <a:cubicBezTo>
                  <a:pt x="1630" y="1571"/>
                  <a:pt x="1632" y="1575"/>
                  <a:pt x="1635" y="1572"/>
                </a:cubicBezTo>
                <a:cubicBezTo>
                  <a:pt x="1639" y="1569"/>
                  <a:pt x="1641" y="1566"/>
                  <a:pt x="1646" y="1566"/>
                </a:cubicBezTo>
                <a:cubicBezTo>
                  <a:pt x="1651" y="1567"/>
                  <a:pt x="1662" y="1571"/>
                  <a:pt x="1663" y="1576"/>
                </a:cubicBezTo>
                <a:cubicBezTo>
                  <a:pt x="1665" y="1581"/>
                  <a:pt x="1667" y="1587"/>
                  <a:pt x="1669" y="1589"/>
                </a:cubicBezTo>
                <a:cubicBezTo>
                  <a:pt x="1672" y="1591"/>
                  <a:pt x="1674" y="1594"/>
                  <a:pt x="1673" y="1596"/>
                </a:cubicBezTo>
                <a:cubicBezTo>
                  <a:pt x="1672" y="1598"/>
                  <a:pt x="1671" y="1601"/>
                  <a:pt x="1667" y="1600"/>
                </a:cubicBezTo>
                <a:cubicBezTo>
                  <a:pt x="1664" y="1600"/>
                  <a:pt x="1663" y="1601"/>
                  <a:pt x="1658" y="1600"/>
                </a:cubicBezTo>
                <a:cubicBezTo>
                  <a:pt x="1654" y="1598"/>
                  <a:pt x="1652" y="1597"/>
                  <a:pt x="1651" y="1596"/>
                </a:cubicBezTo>
                <a:cubicBezTo>
                  <a:pt x="1649" y="1594"/>
                  <a:pt x="1648" y="1592"/>
                  <a:pt x="1644" y="1593"/>
                </a:cubicBezTo>
                <a:cubicBezTo>
                  <a:pt x="1641" y="1593"/>
                  <a:pt x="1632" y="1594"/>
                  <a:pt x="1632" y="1597"/>
                </a:cubicBezTo>
                <a:cubicBezTo>
                  <a:pt x="1631" y="1600"/>
                  <a:pt x="1632" y="1602"/>
                  <a:pt x="1635" y="1602"/>
                </a:cubicBezTo>
                <a:cubicBezTo>
                  <a:pt x="1638" y="1601"/>
                  <a:pt x="1647" y="1598"/>
                  <a:pt x="1647" y="1604"/>
                </a:cubicBezTo>
                <a:cubicBezTo>
                  <a:pt x="1648" y="1609"/>
                  <a:pt x="1647" y="1608"/>
                  <a:pt x="1649" y="1611"/>
                </a:cubicBezTo>
                <a:cubicBezTo>
                  <a:pt x="1650" y="1614"/>
                  <a:pt x="1655" y="1625"/>
                  <a:pt x="1659" y="1621"/>
                </a:cubicBezTo>
                <a:cubicBezTo>
                  <a:pt x="1663" y="1616"/>
                  <a:pt x="1662" y="1612"/>
                  <a:pt x="1666" y="1609"/>
                </a:cubicBezTo>
                <a:cubicBezTo>
                  <a:pt x="1670" y="1607"/>
                  <a:pt x="1671" y="1605"/>
                  <a:pt x="1672" y="1603"/>
                </a:cubicBezTo>
                <a:cubicBezTo>
                  <a:pt x="1674" y="1602"/>
                  <a:pt x="1676" y="1599"/>
                  <a:pt x="1678" y="1602"/>
                </a:cubicBezTo>
                <a:cubicBezTo>
                  <a:pt x="1680" y="1605"/>
                  <a:pt x="1681" y="1606"/>
                  <a:pt x="1681" y="1608"/>
                </a:cubicBezTo>
                <a:cubicBezTo>
                  <a:pt x="1682" y="1610"/>
                  <a:pt x="1681" y="1613"/>
                  <a:pt x="1687" y="1612"/>
                </a:cubicBezTo>
                <a:cubicBezTo>
                  <a:pt x="1692" y="1611"/>
                  <a:pt x="1695" y="1610"/>
                  <a:pt x="1695" y="1612"/>
                </a:cubicBezTo>
                <a:cubicBezTo>
                  <a:pt x="1696" y="1613"/>
                  <a:pt x="1696" y="1612"/>
                  <a:pt x="1692" y="1616"/>
                </a:cubicBezTo>
                <a:cubicBezTo>
                  <a:pt x="1687" y="1619"/>
                  <a:pt x="1674" y="1627"/>
                  <a:pt x="1670" y="1628"/>
                </a:cubicBezTo>
                <a:cubicBezTo>
                  <a:pt x="1666" y="1629"/>
                  <a:pt x="1658" y="1629"/>
                  <a:pt x="1657" y="1632"/>
                </a:cubicBezTo>
                <a:cubicBezTo>
                  <a:pt x="1655" y="1635"/>
                  <a:pt x="1652" y="1639"/>
                  <a:pt x="1650" y="1642"/>
                </a:cubicBezTo>
                <a:cubicBezTo>
                  <a:pt x="1649" y="1644"/>
                  <a:pt x="1649" y="1646"/>
                  <a:pt x="1648" y="1648"/>
                </a:cubicBezTo>
                <a:cubicBezTo>
                  <a:pt x="1646" y="1650"/>
                  <a:pt x="1646" y="1654"/>
                  <a:pt x="1642" y="1655"/>
                </a:cubicBezTo>
                <a:cubicBezTo>
                  <a:pt x="1639" y="1656"/>
                  <a:pt x="1634" y="1660"/>
                  <a:pt x="1633" y="1663"/>
                </a:cubicBezTo>
                <a:cubicBezTo>
                  <a:pt x="1632" y="1665"/>
                  <a:pt x="1632" y="1670"/>
                  <a:pt x="1630" y="1672"/>
                </a:cubicBezTo>
                <a:cubicBezTo>
                  <a:pt x="1628" y="1674"/>
                  <a:pt x="1624" y="1677"/>
                  <a:pt x="1631" y="1677"/>
                </a:cubicBezTo>
                <a:cubicBezTo>
                  <a:pt x="1638" y="1677"/>
                  <a:pt x="1638" y="1675"/>
                  <a:pt x="1645" y="1678"/>
                </a:cubicBezTo>
                <a:cubicBezTo>
                  <a:pt x="1653" y="1681"/>
                  <a:pt x="1655" y="1678"/>
                  <a:pt x="1658" y="1677"/>
                </a:cubicBezTo>
                <a:cubicBezTo>
                  <a:pt x="1660" y="1676"/>
                  <a:pt x="1666" y="1679"/>
                  <a:pt x="1665" y="1685"/>
                </a:cubicBezTo>
                <a:cubicBezTo>
                  <a:pt x="1663" y="1691"/>
                  <a:pt x="1664" y="1695"/>
                  <a:pt x="1660" y="1699"/>
                </a:cubicBezTo>
                <a:cubicBezTo>
                  <a:pt x="1655" y="1703"/>
                  <a:pt x="1643" y="1711"/>
                  <a:pt x="1647" y="1714"/>
                </a:cubicBezTo>
                <a:cubicBezTo>
                  <a:pt x="1651" y="1717"/>
                  <a:pt x="1655" y="1718"/>
                  <a:pt x="1654" y="1725"/>
                </a:cubicBezTo>
                <a:cubicBezTo>
                  <a:pt x="1653" y="1732"/>
                  <a:pt x="1652" y="1734"/>
                  <a:pt x="1651" y="1737"/>
                </a:cubicBezTo>
                <a:cubicBezTo>
                  <a:pt x="1651" y="1740"/>
                  <a:pt x="1651" y="1742"/>
                  <a:pt x="1648" y="1743"/>
                </a:cubicBezTo>
                <a:cubicBezTo>
                  <a:pt x="1644" y="1743"/>
                  <a:pt x="1629" y="1741"/>
                  <a:pt x="1628" y="1746"/>
                </a:cubicBezTo>
                <a:cubicBezTo>
                  <a:pt x="1627" y="1750"/>
                  <a:pt x="1620" y="1753"/>
                  <a:pt x="1628" y="1755"/>
                </a:cubicBezTo>
                <a:cubicBezTo>
                  <a:pt x="1636" y="1757"/>
                  <a:pt x="1635" y="1755"/>
                  <a:pt x="1637" y="1759"/>
                </a:cubicBezTo>
                <a:cubicBezTo>
                  <a:pt x="1639" y="1762"/>
                  <a:pt x="1639" y="1762"/>
                  <a:pt x="1643" y="1762"/>
                </a:cubicBezTo>
                <a:cubicBezTo>
                  <a:pt x="1646" y="1762"/>
                  <a:pt x="1649" y="1763"/>
                  <a:pt x="1648" y="1766"/>
                </a:cubicBezTo>
                <a:cubicBezTo>
                  <a:pt x="1647" y="1769"/>
                  <a:pt x="1644" y="1779"/>
                  <a:pt x="1647" y="1778"/>
                </a:cubicBezTo>
                <a:cubicBezTo>
                  <a:pt x="1649" y="1777"/>
                  <a:pt x="1653" y="1776"/>
                  <a:pt x="1655" y="1779"/>
                </a:cubicBezTo>
                <a:cubicBezTo>
                  <a:pt x="1656" y="1781"/>
                  <a:pt x="1659" y="1782"/>
                  <a:pt x="1660" y="1784"/>
                </a:cubicBezTo>
                <a:cubicBezTo>
                  <a:pt x="1661" y="1787"/>
                  <a:pt x="1664" y="1788"/>
                  <a:pt x="1663" y="1791"/>
                </a:cubicBezTo>
                <a:cubicBezTo>
                  <a:pt x="1662" y="1794"/>
                  <a:pt x="1661" y="1805"/>
                  <a:pt x="1658" y="1801"/>
                </a:cubicBezTo>
                <a:cubicBezTo>
                  <a:pt x="1655" y="1798"/>
                  <a:pt x="1654" y="1794"/>
                  <a:pt x="1650" y="1797"/>
                </a:cubicBezTo>
                <a:cubicBezTo>
                  <a:pt x="1645" y="1801"/>
                  <a:pt x="1642" y="1803"/>
                  <a:pt x="1638" y="1804"/>
                </a:cubicBezTo>
                <a:cubicBezTo>
                  <a:pt x="1635" y="1806"/>
                  <a:pt x="1634" y="1803"/>
                  <a:pt x="1635" y="1801"/>
                </a:cubicBezTo>
                <a:cubicBezTo>
                  <a:pt x="1637" y="1799"/>
                  <a:pt x="1638" y="1792"/>
                  <a:pt x="1638" y="1789"/>
                </a:cubicBezTo>
                <a:cubicBezTo>
                  <a:pt x="1637" y="1786"/>
                  <a:pt x="1632" y="1778"/>
                  <a:pt x="1627" y="1778"/>
                </a:cubicBezTo>
                <a:cubicBezTo>
                  <a:pt x="1623" y="1778"/>
                  <a:pt x="1616" y="1774"/>
                  <a:pt x="1616" y="1773"/>
                </a:cubicBezTo>
                <a:cubicBezTo>
                  <a:pt x="1615" y="1772"/>
                  <a:pt x="1611" y="1765"/>
                  <a:pt x="1611" y="1763"/>
                </a:cubicBezTo>
                <a:cubicBezTo>
                  <a:pt x="1611" y="1762"/>
                  <a:pt x="1610" y="1760"/>
                  <a:pt x="1607" y="1761"/>
                </a:cubicBezTo>
                <a:cubicBezTo>
                  <a:pt x="1605" y="1762"/>
                  <a:pt x="1604" y="1763"/>
                  <a:pt x="1604" y="1766"/>
                </a:cubicBezTo>
                <a:cubicBezTo>
                  <a:pt x="1605" y="1769"/>
                  <a:pt x="1607" y="1773"/>
                  <a:pt x="1608" y="1775"/>
                </a:cubicBezTo>
                <a:cubicBezTo>
                  <a:pt x="1609" y="1776"/>
                  <a:pt x="1611" y="1777"/>
                  <a:pt x="1610" y="1780"/>
                </a:cubicBezTo>
                <a:cubicBezTo>
                  <a:pt x="1608" y="1783"/>
                  <a:pt x="1608" y="1784"/>
                  <a:pt x="1608" y="1786"/>
                </a:cubicBezTo>
                <a:cubicBezTo>
                  <a:pt x="1607" y="1788"/>
                  <a:pt x="1608" y="1793"/>
                  <a:pt x="1604" y="1792"/>
                </a:cubicBezTo>
                <a:cubicBezTo>
                  <a:pt x="1600" y="1791"/>
                  <a:pt x="1600" y="1789"/>
                  <a:pt x="1596" y="1789"/>
                </a:cubicBezTo>
                <a:cubicBezTo>
                  <a:pt x="1592" y="1790"/>
                  <a:pt x="1588" y="1791"/>
                  <a:pt x="1586" y="1791"/>
                </a:cubicBezTo>
                <a:cubicBezTo>
                  <a:pt x="1584" y="1792"/>
                  <a:pt x="1583" y="1792"/>
                  <a:pt x="1582" y="1794"/>
                </a:cubicBezTo>
                <a:cubicBezTo>
                  <a:pt x="1580" y="1796"/>
                  <a:pt x="1579" y="1798"/>
                  <a:pt x="1578" y="1799"/>
                </a:cubicBezTo>
                <a:cubicBezTo>
                  <a:pt x="1577" y="1799"/>
                  <a:pt x="1575" y="1801"/>
                  <a:pt x="1577" y="1803"/>
                </a:cubicBezTo>
                <a:cubicBezTo>
                  <a:pt x="1578" y="1805"/>
                  <a:pt x="1579" y="1808"/>
                  <a:pt x="1585" y="1810"/>
                </a:cubicBezTo>
                <a:cubicBezTo>
                  <a:pt x="1590" y="1812"/>
                  <a:pt x="1596" y="1812"/>
                  <a:pt x="1599" y="1813"/>
                </a:cubicBezTo>
                <a:cubicBezTo>
                  <a:pt x="1602" y="1813"/>
                  <a:pt x="1607" y="1814"/>
                  <a:pt x="1610" y="1817"/>
                </a:cubicBezTo>
                <a:cubicBezTo>
                  <a:pt x="1613" y="1820"/>
                  <a:pt x="1618" y="1823"/>
                  <a:pt x="1619" y="1825"/>
                </a:cubicBezTo>
                <a:cubicBezTo>
                  <a:pt x="1620" y="1827"/>
                  <a:pt x="1620" y="1829"/>
                  <a:pt x="1617" y="1829"/>
                </a:cubicBezTo>
                <a:cubicBezTo>
                  <a:pt x="1615" y="1829"/>
                  <a:pt x="1605" y="1826"/>
                  <a:pt x="1605" y="1830"/>
                </a:cubicBezTo>
                <a:cubicBezTo>
                  <a:pt x="1605" y="1834"/>
                  <a:pt x="1606" y="1837"/>
                  <a:pt x="1606" y="1838"/>
                </a:cubicBezTo>
                <a:cubicBezTo>
                  <a:pt x="1605" y="1840"/>
                  <a:pt x="1605" y="1841"/>
                  <a:pt x="1602" y="1840"/>
                </a:cubicBezTo>
                <a:cubicBezTo>
                  <a:pt x="1598" y="1839"/>
                  <a:pt x="1597" y="1839"/>
                  <a:pt x="1595" y="1839"/>
                </a:cubicBezTo>
                <a:cubicBezTo>
                  <a:pt x="1592" y="1840"/>
                  <a:pt x="1586" y="1843"/>
                  <a:pt x="1586" y="1845"/>
                </a:cubicBezTo>
                <a:cubicBezTo>
                  <a:pt x="1585" y="1847"/>
                  <a:pt x="1586" y="1851"/>
                  <a:pt x="1583" y="1853"/>
                </a:cubicBezTo>
                <a:cubicBezTo>
                  <a:pt x="1580" y="1854"/>
                  <a:pt x="1577" y="1855"/>
                  <a:pt x="1574" y="1856"/>
                </a:cubicBezTo>
                <a:cubicBezTo>
                  <a:pt x="1571" y="1857"/>
                  <a:pt x="1567" y="1861"/>
                  <a:pt x="1566" y="1857"/>
                </a:cubicBezTo>
                <a:cubicBezTo>
                  <a:pt x="1566" y="1853"/>
                  <a:pt x="1566" y="1850"/>
                  <a:pt x="1563" y="1847"/>
                </a:cubicBezTo>
                <a:cubicBezTo>
                  <a:pt x="1560" y="1843"/>
                  <a:pt x="1553" y="1838"/>
                  <a:pt x="1557" y="1835"/>
                </a:cubicBezTo>
                <a:cubicBezTo>
                  <a:pt x="1562" y="1832"/>
                  <a:pt x="1570" y="1828"/>
                  <a:pt x="1566" y="1827"/>
                </a:cubicBezTo>
                <a:cubicBezTo>
                  <a:pt x="1562" y="1826"/>
                  <a:pt x="1558" y="1825"/>
                  <a:pt x="1556" y="1826"/>
                </a:cubicBezTo>
                <a:cubicBezTo>
                  <a:pt x="1553" y="1826"/>
                  <a:pt x="1553" y="1828"/>
                  <a:pt x="1551" y="1829"/>
                </a:cubicBezTo>
                <a:cubicBezTo>
                  <a:pt x="1548" y="1830"/>
                  <a:pt x="1538" y="1836"/>
                  <a:pt x="1541" y="1836"/>
                </a:cubicBezTo>
                <a:cubicBezTo>
                  <a:pt x="1543" y="1837"/>
                  <a:pt x="1547" y="1837"/>
                  <a:pt x="1548" y="1840"/>
                </a:cubicBezTo>
                <a:cubicBezTo>
                  <a:pt x="1549" y="1844"/>
                  <a:pt x="1551" y="1848"/>
                  <a:pt x="1551" y="1850"/>
                </a:cubicBezTo>
                <a:cubicBezTo>
                  <a:pt x="1551" y="1852"/>
                  <a:pt x="1552" y="1855"/>
                  <a:pt x="1552" y="1857"/>
                </a:cubicBezTo>
                <a:cubicBezTo>
                  <a:pt x="1552" y="1858"/>
                  <a:pt x="1553" y="1863"/>
                  <a:pt x="1550" y="1864"/>
                </a:cubicBezTo>
                <a:cubicBezTo>
                  <a:pt x="1546" y="1865"/>
                  <a:pt x="1535" y="1864"/>
                  <a:pt x="1537" y="1867"/>
                </a:cubicBezTo>
                <a:cubicBezTo>
                  <a:pt x="1539" y="1870"/>
                  <a:pt x="1543" y="1871"/>
                  <a:pt x="1545" y="1874"/>
                </a:cubicBezTo>
                <a:cubicBezTo>
                  <a:pt x="1546" y="1876"/>
                  <a:pt x="1547" y="1880"/>
                  <a:pt x="1551" y="1878"/>
                </a:cubicBezTo>
                <a:cubicBezTo>
                  <a:pt x="1555" y="1876"/>
                  <a:pt x="1561" y="1870"/>
                  <a:pt x="1562" y="1873"/>
                </a:cubicBezTo>
                <a:cubicBezTo>
                  <a:pt x="1562" y="1875"/>
                  <a:pt x="1561" y="1878"/>
                  <a:pt x="1562" y="1881"/>
                </a:cubicBezTo>
                <a:cubicBezTo>
                  <a:pt x="1562" y="1883"/>
                  <a:pt x="1563" y="1884"/>
                  <a:pt x="1563" y="1887"/>
                </a:cubicBezTo>
                <a:cubicBezTo>
                  <a:pt x="1563" y="1890"/>
                  <a:pt x="1564" y="1891"/>
                  <a:pt x="1561" y="1891"/>
                </a:cubicBezTo>
                <a:cubicBezTo>
                  <a:pt x="1557" y="1891"/>
                  <a:pt x="1548" y="1889"/>
                  <a:pt x="1547" y="1891"/>
                </a:cubicBezTo>
                <a:cubicBezTo>
                  <a:pt x="1547" y="1893"/>
                  <a:pt x="1545" y="1893"/>
                  <a:pt x="1548" y="1895"/>
                </a:cubicBezTo>
                <a:cubicBezTo>
                  <a:pt x="1550" y="1897"/>
                  <a:pt x="1559" y="1900"/>
                  <a:pt x="1558" y="1902"/>
                </a:cubicBezTo>
                <a:cubicBezTo>
                  <a:pt x="1557" y="1904"/>
                  <a:pt x="1558" y="1903"/>
                  <a:pt x="1555" y="1903"/>
                </a:cubicBezTo>
                <a:cubicBezTo>
                  <a:pt x="1551" y="1903"/>
                  <a:pt x="1543" y="1902"/>
                  <a:pt x="1540" y="1903"/>
                </a:cubicBezTo>
                <a:cubicBezTo>
                  <a:pt x="1537" y="1904"/>
                  <a:pt x="1536" y="1906"/>
                  <a:pt x="1534" y="1906"/>
                </a:cubicBezTo>
                <a:cubicBezTo>
                  <a:pt x="1532" y="1907"/>
                  <a:pt x="1527" y="1909"/>
                  <a:pt x="1524" y="1909"/>
                </a:cubicBezTo>
                <a:cubicBezTo>
                  <a:pt x="1521" y="1909"/>
                  <a:pt x="1522" y="1910"/>
                  <a:pt x="1519" y="1909"/>
                </a:cubicBezTo>
                <a:cubicBezTo>
                  <a:pt x="1516" y="1908"/>
                  <a:pt x="1513" y="1907"/>
                  <a:pt x="1511" y="1907"/>
                </a:cubicBezTo>
                <a:cubicBezTo>
                  <a:pt x="1508" y="1907"/>
                  <a:pt x="1503" y="1911"/>
                  <a:pt x="1505" y="1914"/>
                </a:cubicBezTo>
                <a:cubicBezTo>
                  <a:pt x="1508" y="1917"/>
                  <a:pt x="1509" y="1918"/>
                  <a:pt x="1509" y="1919"/>
                </a:cubicBezTo>
                <a:cubicBezTo>
                  <a:pt x="1509" y="1920"/>
                  <a:pt x="1512" y="1922"/>
                  <a:pt x="1515" y="1922"/>
                </a:cubicBezTo>
                <a:cubicBezTo>
                  <a:pt x="1517" y="1922"/>
                  <a:pt x="1521" y="1922"/>
                  <a:pt x="1524" y="1922"/>
                </a:cubicBezTo>
                <a:cubicBezTo>
                  <a:pt x="1527" y="1922"/>
                  <a:pt x="1530" y="1922"/>
                  <a:pt x="1530" y="1925"/>
                </a:cubicBezTo>
                <a:cubicBezTo>
                  <a:pt x="1531" y="1927"/>
                  <a:pt x="1529" y="1928"/>
                  <a:pt x="1527" y="1929"/>
                </a:cubicBezTo>
                <a:cubicBezTo>
                  <a:pt x="1526" y="1931"/>
                  <a:pt x="1522" y="1935"/>
                  <a:pt x="1521" y="1937"/>
                </a:cubicBezTo>
                <a:cubicBezTo>
                  <a:pt x="1521" y="1939"/>
                  <a:pt x="1521" y="1942"/>
                  <a:pt x="1518" y="1943"/>
                </a:cubicBezTo>
                <a:cubicBezTo>
                  <a:pt x="1514" y="1943"/>
                  <a:pt x="1511" y="1943"/>
                  <a:pt x="1511" y="1945"/>
                </a:cubicBezTo>
                <a:cubicBezTo>
                  <a:pt x="1511" y="1947"/>
                  <a:pt x="1511" y="1948"/>
                  <a:pt x="1513" y="1949"/>
                </a:cubicBezTo>
                <a:cubicBezTo>
                  <a:pt x="1515" y="1951"/>
                  <a:pt x="1517" y="1951"/>
                  <a:pt x="1516" y="1955"/>
                </a:cubicBezTo>
                <a:cubicBezTo>
                  <a:pt x="1514" y="1959"/>
                  <a:pt x="1510" y="1961"/>
                  <a:pt x="1510" y="1964"/>
                </a:cubicBezTo>
                <a:cubicBezTo>
                  <a:pt x="1509" y="1967"/>
                  <a:pt x="1505" y="1975"/>
                  <a:pt x="1504" y="1975"/>
                </a:cubicBezTo>
                <a:cubicBezTo>
                  <a:pt x="1502" y="1975"/>
                  <a:pt x="1498" y="1975"/>
                  <a:pt x="1499" y="1972"/>
                </a:cubicBezTo>
                <a:cubicBezTo>
                  <a:pt x="1500" y="1969"/>
                  <a:pt x="1499" y="1964"/>
                  <a:pt x="1499" y="1961"/>
                </a:cubicBezTo>
                <a:cubicBezTo>
                  <a:pt x="1498" y="1958"/>
                  <a:pt x="1498" y="1958"/>
                  <a:pt x="1495" y="1957"/>
                </a:cubicBezTo>
                <a:cubicBezTo>
                  <a:pt x="1492" y="1957"/>
                  <a:pt x="1490" y="1958"/>
                  <a:pt x="1487" y="1958"/>
                </a:cubicBezTo>
                <a:cubicBezTo>
                  <a:pt x="1485" y="1958"/>
                  <a:pt x="1483" y="1958"/>
                  <a:pt x="1482" y="1955"/>
                </a:cubicBezTo>
                <a:cubicBezTo>
                  <a:pt x="1480" y="1952"/>
                  <a:pt x="1478" y="1944"/>
                  <a:pt x="1476" y="1942"/>
                </a:cubicBezTo>
                <a:cubicBezTo>
                  <a:pt x="1474" y="1941"/>
                  <a:pt x="1472" y="1940"/>
                  <a:pt x="1471" y="1943"/>
                </a:cubicBezTo>
                <a:cubicBezTo>
                  <a:pt x="1471" y="1946"/>
                  <a:pt x="1474" y="1952"/>
                  <a:pt x="1473" y="1954"/>
                </a:cubicBezTo>
                <a:cubicBezTo>
                  <a:pt x="1473" y="1956"/>
                  <a:pt x="1472" y="1959"/>
                  <a:pt x="1470" y="1960"/>
                </a:cubicBezTo>
                <a:cubicBezTo>
                  <a:pt x="1468" y="1960"/>
                  <a:pt x="1461" y="1959"/>
                  <a:pt x="1458" y="1961"/>
                </a:cubicBezTo>
                <a:cubicBezTo>
                  <a:pt x="1454" y="1962"/>
                  <a:pt x="1454" y="1962"/>
                  <a:pt x="1451" y="1966"/>
                </a:cubicBezTo>
                <a:cubicBezTo>
                  <a:pt x="1447" y="1969"/>
                  <a:pt x="1448" y="1973"/>
                  <a:pt x="1442" y="1970"/>
                </a:cubicBezTo>
                <a:cubicBezTo>
                  <a:pt x="1437" y="1967"/>
                  <a:pt x="1434" y="1962"/>
                  <a:pt x="1434" y="1959"/>
                </a:cubicBezTo>
                <a:cubicBezTo>
                  <a:pt x="1434" y="1955"/>
                  <a:pt x="1434" y="1951"/>
                  <a:pt x="1433" y="1949"/>
                </a:cubicBezTo>
                <a:cubicBezTo>
                  <a:pt x="1432" y="1947"/>
                  <a:pt x="1430" y="1945"/>
                  <a:pt x="1428" y="1947"/>
                </a:cubicBezTo>
                <a:cubicBezTo>
                  <a:pt x="1427" y="1948"/>
                  <a:pt x="1427" y="1954"/>
                  <a:pt x="1425" y="1956"/>
                </a:cubicBezTo>
                <a:cubicBezTo>
                  <a:pt x="1423" y="1959"/>
                  <a:pt x="1420" y="1962"/>
                  <a:pt x="1422" y="1964"/>
                </a:cubicBezTo>
                <a:cubicBezTo>
                  <a:pt x="1424" y="1967"/>
                  <a:pt x="1427" y="1969"/>
                  <a:pt x="1427" y="1971"/>
                </a:cubicBezTo>
                <a:cubicBezTo>
                  <a:pt x="1427" y="1973"/>
                  <a:pt x="1425" y="1975"/>
                  <a:pt x="1430" y="1975"/>
                </a:cubicBezTo>
                <a:cubicBezTo>
                  <a:pt x="1435" y="1975"/>
                  <a:pt x="1438" y="1977"/>
                  <a:pt x="1437" y="1981"/>
                </a:cubicBezTo>
                <a:cubicBezTo>
                  <a:pt x="1437" y="1986"/>
                  <a:pt x="1435" y="1990"/>
                  <a:pt x="1431" y="1993"/>
                </a:cubicBezTo>
                <a:cubicBezTo>
                  <a:pt x="1427" y="1995"/>
                  <a:pt x="1421" y="1996"/>
                  <a:pt x="1419" y="1993"/>
                </a:cubicBezTo>
                <a:cubicBezTo>
                  <a:pt x="1417" y="1990"/>
                  <a:pt x="1415" y="1987"/>
                  <a:pt x="1417" y="1984"/>
                </a:cubicBezTo>
                <a:cubicBezTo>
                  <a:pt x="1418" y="1981"/>
                  <a:pt x="1420" y="1976"/>
                  <a:pt x="1420" y="1973"/>
                </a:cubicBezTo>
                <a:cubicBezTo>
                  <a:pt x="1419" y="1970"/>
                  <a:pt x="1418" y="1968"/>
                  <a:pt x="1416" y="1970"/>
                </a:cubicBezTo>
                <a:cubicBezTo>
                  <a:pt x="1413" y="1971"/>
                  <a:pt x="1412" y="1971"/>
                  <a:pt x="1409" y="1970"/>
                </a:cubicBezTo>
                <a:cubicBezTo>
                  <a:pt x="1406" y="1969"/>
                  <a:pt x="1406" y="1968"/>
                  <a:pt x="1403" y="1969"/>
                </a:cubicBezTo>
                <a:cubicBezTo>
                  <a:pt x="1400" y="1970"/>
                  <a:pt x="1395" y="1975"/>
                  <a:pt x="1400" y="1976"/>
                </a:cubicBezTo>
                <a:cubicBezTo>
                  <a:pt x="1405" y="1976"/>
                  <a:pt x="1410" y="1975"/>
                  <a:pt x="1411" y="1978"/>
                </a:cubicBezTo>
                <a:cubicBezTo>
                  <a:pt x="1412" y="1980"/>
                  <a:pt x="1413" y="1981"/>
                  <a:pt x="1411" y="1983"/>
                </a:cubicBezTo>
                <a:cubicBezTo>
                  <a:pt x="1410" y="1984"/>
                  <a:pt x="1410" y="1986"/>
                  <a:pt x="1409" y="1988"/>
                </a:cubicBezTo>
                <a:cubicBezTo>
                  <a:pt x="1409" y="1990"/>
                  <a:pt x="1410" y="1992"/>
                  <a:pt x="1406" y="1991"/>
                </a:cubicBezTo>
                <a:cubicBezTo>
                  <a:pt x="1401" y="1991"/>
                  <a:pt x="1396" y="1990"/>
                  <a:pt x="1391" y="1991"/>
                </a:cubicBezTo>
                <a:cubicBezTo>
                  <a:pt x="1386" y="1992"/>
                  <a:pt x="1380" y="1992"/>
                  <a:pt x="1382" y="1997"/>
                </a:cubicBezTo>
                <a:cubicBezTo>
                  <a:pt x="1385" y="2001"/>
                  <a:pt x="1393" y="2005"/>
                  <a:pt x="1398" y="2003"/>
                </a:cubicBezTo>
                <a:cubicBezTo>
                  <a:pt x="1404" y="2002"/>
                  <a:pt x="1408" y="1999"/>
                  <a:pt x="1411" y="2001"/>
                </a:cubicBezTo>
                <a:cubicBezTo>
                  <a:pt x="1414" y="2002"/>
                  <a:pt x="1423" y="2008"/>
                  <a:pt x="1426" y="2012"/>
                </a:cubicBezTo>
                <a:cubicBezTo>
                  <a:pt x="1428" y="2016"/>
                  <a:pt x="1429" y="2017"/>
                  <a:pt x="1429" y="2020"/>
                </a:cubicBezTo>
                <a:cubicBezTo>
                  <a:pt x="1429" y="2022"/>
                  <a:pt x="1430" y="2024"/>
                  <a:pt x="1426" y="2025"/>
                </a:cubicBezTo>
                <a:cubicBezTo>
                  <a:pt x="1423" y="2027"/>
                  <a:pt x="1420" y="2027"/>
                  <a:pt x="1419" y="2029"/>
                </a:cubicBezTo>
                <a:cubicBezTo>
                  <a:pt x="1418" y="2032"/>
                  <a:pt x="1414" y="2036"/>
                  <a:pt x="1412" y="2038"/>
                </a:cubicBezTo>
                <a:cubicBezTo>
                  <a:pt x="1410" y="2040"/>
                  <a:pt x="1404" y="2045"/>
                  <a:pt x="1404" y="2041"/>
                </a:cubicBezTo>
                <a:cubicBezTo>
                  <a:pt x="1403" y="2036"/>
                  <a:pt x="1403" y="2034"/>
                  <a:pt x="1400" y="2036"/>
                </a:cubicBezTo>
                <a:cubicBezTo>
                  <a:pt x="1397" y="2038"/>
                  <a:pt x="1390" y="2041"/>
                  <a:pt x="1394" y="2044"/>
                </a:cubicBezTo>
                <a:cubicBezTo>
                  <a:pt x="1398" y="2047"/>
                  <a:pt x="1398" y="2046"/>
                  <a:pt x="1396" y="2050"/>
                </a:cubicBezTo>
                <a:cubicBezTo>
                  <a:pt x="1394" y="2053"/>
                  <a:pt x="1392" y="2056"/>
                  <a:pt x="1392" y="2060"/>
                </a:cubicBezTo>
                <a:cubicBezTo>
                  <a:pt x="1392" y="2065"/>
                  <a:pt x="1394" y="2069"/>
                  <a:pt x="1392" y="2071"/>
                </a:cubicBezTo>
                <a:cubicBezTo>
                  <a:pt x="1389" y="2073"/>
                  <a:pt x="1386" y="2071"/>
                  <a:pt x="1383" y="2074"/>
                </a:cubicBezTo>
                <a:cubicBezTo>
                  <a:pt x="1381" y="2077"/>
                  <a:pt x="1376" y="2086"/>
                  <a:pt x="1374" y="2090"/>
                </a:cubicBezTo>
                <a:cubicBezTo>
                  <a:pt x="1371" y="2093"/>
                  <a:pt x="1366" y="2099"/>
                  <a:pt x="1367" y="2092"/>
                </a:cubicBezTo>
                <a:cubicBezTo>
                  <a:pt x="1368" y="2085"/>
                  <a:pt x="1369" y="2084"/>
                  <a:pt x="1370" y="2082"/>
                </a:cubicBezTo>
                <a:cubicBezTo>
                  <a:pt x="1371" y="2081"/>
                  <a:pt x="1377" y="2072"/>
                  <a:pt x="1376" y="2071"/>
                </a:cubicBezTo>
                <a:cubicBezTo>
                  <a:pt x="1375" y="2069"/>
                  <a:pt x="1373" y="2070"/>
                  <a:pt x="1372" y="2071"/>
                </a:cubicBezTo>
                <a:cubicBezTo>
                  <a:pt x="1371" y="2072"/>
                  <a:pt x="1370" y="2073"/>
                  <a:pt x="1367" y="2072"/>
                </a:cubicBezTo>
                <a:cubicBezTo>
                  <a:pt x="1365" y="2071"/>
                  <a:pt x="1364" y="2070"/>
                  <a:pt x="1361" y="2073"/>
                </a:cubicBezTo>
                <a:cubicBezTo>
                  <a:pt x="1358" y="2075"/>
                  <a:pt x="1355" y="2079"/>
                  <a:pt x="1357" y="2082"/>
                </a:cubicBezTo>
                <a:cubicBezTo>
                  <a:pt x="1358" y="2085"/>
                  <a:pt x="1360" y="2086"/>
                  <a:pt x="1358" y="2089"/>
                </a:cubicBezTo>
                <a:cubicBezTo>
                  <a:pt x="1356" y="2092"/>
                  <a:pt x="1354" y="2097"/>
                  <a:pt x="1356" y="2101"/>
                </a:cubicBezTo>
                <a:cubicBezTo>
                  <a:pt x="1357" y="2105"/>
                  <a:pt x="1359" y="2111"/>
                  <a:pt x="1358" y="2115"/>
                </a:cubicBezTo>
                <a:cubicBezTo>
                  <a:pt x="1357" y="2120"/>
                  <a:pt x="1356" y="2120"/>
                  <a:pt x="1354" y="2123"/>
                </a:cubicBezTo>
                <a:cubicBezTo>
                  <a:pt x="1352" y="2126"/>
                  <a:pt x="1349" y="2130"/>
                  <a:pt x="1348" y="2130"/>
                </a:cubicBezTo>
                <a:cubicBezTo>
                  <a:pt x="1347" y="2131"/>
                  <a:pt x="1344" y="2129"/>
                  <a:pt x="1346" y="2127"/>
                </a:cubicBezTo>
                <a:cubicBezTo>
                  <a:pt x="1348" y="2124"/>
                  <a:pt x="1352" y="2116"/>
                  <a:pt x="1352" y="2113"/>
                </a:cubicBezTo>
                <a:cubicBezTo>
                  <a:pt x="1352" y="2110"/>
                  <a:pt x="1351" y="2106"/>
                  <a:pt x="1349" y="2102"/>
                </a:cubicBezTo>
                <a:cubicBezTo>
                  <a:pt x="1348" y="2099"/>
                  <a:pt x="1347" y="2098"/>
                  <a:pt x="1345" y="2096"/>
                </a:cubicBezTo>
                <a:cubicBezTo>
                  <a:pt x="1343" y="2094"/>
                  <a:pt x="1335" y="2092"/>
                  <a:pt x="1330" y="2091"/>
                </a:cubicBezTo>
                <a:cubicBezTo>
                  <a:pt x="1326" y="2090"/>
                  <a:pt x="1319" y="2090"/>
                  <a:pt x="1316" y="2090"/>
                </a:cubicBezTo>
                <a:cubicBezTo>
                  <a:pt x="1313" y="2091"/>
                  <a:pt x="1311" y="2092"/>
                  <a:pt x="1313" y="2093"/>
                </a:cubicBezTo>
                <a:cubicBezTo>
                  <a:pt x="1315" y="2095"/>
                  <a:pt x="1318" y="2097"/>
                  <a:pt x="1322" y="2097"/>
                </a:cubicBezTo>
                <a:cubicBezTo>
                  <a:pt x="1325" y="2098"/>
                  <a:pt x="1333" y="2099"/>
                  <a:pt x="1331" y="2103"/>
                </a:cubicBezTo>
                <a:cubicBezTo>
                  <a:pt x="1328" y="2107"/>
                  <a:pt x="1323" y="2111"/>
                  <a:pt x="1322" y="2114"/>
                </a:cubicBezTo>
                <a:cubicBezTo>
                  <a:pt x="1322" y="2116"/>
                  <a:pt x="1320" y="2122"/>
                  <a:pt x="1317" y="2121"/>
                </a:cubicBezTo>
                <a:cubicBezTo>
                  <a:pt x="1313" y="2120"/>
                  <a:pt x="1313" y="2119"/>
                  <a:pt x="1309" y="2119"/>
                </a:cubicBezTo>
                <a:cubicBezTo>
                  <a:pt x="1305" y="2118"/>
                  <a:pt x="1299" y="2118"/>
                  <a:pt x="1297" y="2120"/>
                </a:cubicBezTo>
                <a:cubicBezTo>
                  <a:pt x="1294" y="2123"/>
                  <a:pt x="1293" y="2123"/>
                  <a:pt x="1294" y="2126"/>
                </a:cubicBezTo>
                <a:cubicBezTo>
                  <a:pt x="1295" y="2130"/>
                  <a:pt x="1295" y="2130"/>
                  <a:pt x="1295" y="2134"/>
                </a:cubicBezTo>
                <a:cubicBezTo>
                  <a:pt x="1295" y="2139"/>
                  <a:pt x="1293" y="2141"/>
                  <a:pt x="1294" y="2143"/>
                </a:cubicBezTo>
                <a:cubicBezTo>
                  <a:pt x="1296" y="2146"/>
                  <a:pt x="1296" y="2148"/>
                  <a:pt x="1295" y="2149"/>
                </a:cubicBezTo>
                <a:cubicBezTo>
                  <a:pt x="1294" y="2151"/>
                  <a:pt x="1292" y="2152"/>
                  <a:pt x="1290" y="2147"/>
                </a:cubicBezTo>
                <a:cubicBezTo>
                  <a:pt x="1289" y="2142"/>
                  <a:pt x="1288" y="2131"/>
                  <a:pt x="1285" y="2134"/>
                </a:cubicBezTo>
                <a:cubicBezTo>
                  <a:pt x="1283" y="2136"/>
                  <a:pt x="1283" y="2138"/>
                  <a:pt x="1283" y="2141"/>
                </a:cubicBezTo>
                <a:cubicBezTo>
                  <a:pt x="1284" y="2144"/>
                  <a:pt x="1286" y="2150"/>
                  <a:pt x="1283" y="2151"/>
                </a:cubicBezTo>
                <a:cubicBezTo>
                  <a:pt x="1279" y="2152"/>
                  <a:pt x="1274" y="2151"/>
                  <a:pt x="1272" y="2154"/>
                </a:cubicBezTo>
                <a:cubicBezTo>
                  <a:pt x="1270" y="2157"/>
                  <a:pt x="1269" y="2158"/>
                  <a:pt x="1268" y="2160"/>
                </a:cubicBezTo>
                <a:cubicBezTo>
                  <a:pt x="1268" y="2162"/>
                  <a:pt x="1262" y="2164"/>
                  <a:pt x="1262" y="2160"/>
                </a:cubicBezTo>
                <a:cubicBezTo>
                  <a:pt x="1262" y="2156"/>
                  <a:pt x="1260" y="2152"/>
                  <a:pt x="1259" y="2152"/>
                </a:cubicBezTo>
                <a:cubicBezTo>
                  <a:pt x="1258" y="2151"/>
                  <a:pt x="1257" y="2150"/>
                  <a:pt x="1255" y="2152"/>
                </a:cubicBezTo>
                <a:cubicBezTo>
                  <a:pt x="1253" y="2155"/>
                  <a:pt x="1253" y="2155"/>
                  <a:pt x="1251" y="2155"/>
                </a:cubicBezTo>
                <a:cubicBezTo>
                  <a:pt x="1249" y="2154"/>
                  <a:pt x="1247" y="2151"/>
                  <a:pt x="1242" y="2147"/>
                </a:cubicBezTo>
                <a:cubicBezTo>
                  <a:pt x="1237" y="2143"/>
                  <a:pt x="1224" y="2127"/>
                  <a:pt x="1220" y="2123"/>
                </a:cubicBezTo>
                <a:cubicBezTo>
                  <a:pt x="1216" y="2118"/>
                  <a:pt x="1205" y="2079"/>
                  <a:pt x="1196" y="2062"/>
                </a:cubicBezTo>
                <a:cubicBezTo>
                  <a:pt x="1187" y="2046"/>
                  <a:pt x="1187" y="2031"/>
                  <a:pt x="1153" y="2015"/>
                </a:cubicBezTo>
                <a:cubicBezTo>
                  <a:pt x="1120" y="2000"/>
                  <a:pt x="1121" y="2000"/>
                  <a:pt x="1090" y="1981"/>
                </a:cubicBezTo>
                <a:cubicBezTo>
                  <a:pt x="1060" y="1961"/>
                  <a:pt x="1038" y="1955"/>
                  <a:pt x="1020" y="1945"/>
                </a:cubicBezTo>
                <a:cubicBezTo>
                  <a:pt x="1002" y="1935"/>
                  <a:pt x="1013" y="1884"/>
                  <a:pt x="1019" y="1868"/>
                </a:cubicBezTo>
                <a:cubicBezTo>
                  <a:pt x="1024" y="1853"/>
                  <a:pt x="1055" y="1781"/>
                  <a:pt x="1056" y="1766"/>
                </a:cubicBezTo>
                <a:cubicBezTo>
                  <a:pt x="1057" y="1752"/>
                  <a:pt x="1083" y="1734"/>
                  <a:pt x="1081" y="1710"/>
                </a:cubicBezTo>
                <a:cubicBezTo>
                  <a:pt x="1080" y="1687"/>
                  <a:pt x="1096" y="1666"/>
                  <a:pt x="1101" y="1645"/>
                </a:cubicBezTo>
                <a:cubicBezTo>
                  <a:pt x="1105" y="1624"/>
                  <a:pt x="1121" y="1564"/>
                  <a:pt x="1127" y="1547"/>
                </a:cubicBezTo>
                <a:cubicBezTo>
                  <a:pt x="1132" y="1531"/>
                  <a:pt x="1155" y="1530"/>
                  <a:pt x="1165" y="1504"/>
                </a:cubicBezTo>
                <a:cubicBezTo>
                  <a:pt x="1174" y="1478"/>
                  <a:pt x="1184" y="1470"/>
                  <a:pt x="1181" y="1448"/>
                </a:cubicBezTo>
                <a:cubicBezTo>
                  <a:pt x="1178" y="1427"/>
                  <a:pt x="1189" y="1405"/>
                  <a:pt x="1199" y="1393"/>
                </a:cubicBezTo>
                <a:cubicBezTo>
                  <a:pt x="1208" y="1381"/>
                  <a:pt x="1231" y="1336"/>
                  <a:pt x="1254" y="1336"/>
                </a:cubicBezTo>
                <a:cubicBezTo>
                  <a:pt x="1277" y="1336"/>
                  <a:pt x="1300" y="1332"/>
                  <a:pt x="1327" y="1318"/>
                </a:cubicBezTo>
                <a:cubicBezTo>
                  <a:pt x="1355" y="1305"/>
                  <a:pt x="1406" y="1286"/>
                  <a:pt x="1406" y="1286"/>
                </a:cubicBezTo>
              </a:path>
              <a:path w="1967" h="2825">
                <a:moveTo>
                  <a:pt x="1039" y="1940"/>
                </a:moveTo>
                <a:cubicBezTo>
                  <a:pt x="1046" y="1933"/>
                  <a:pt x="1038" y="1920"/>
                  <a:pt x="1038" y="1905"/>
                </a:cubicBezTo>
                <a:cubicBezTo>
                  <a:pt x="1037" y="1888"/>
                  <a:pt x="1035" y="1889"/>
                  <a:pt x="1047" y="1876"/>
                </a:cubicBezTo>
                <a:cubicBezTo>
                  <a:pt x="1055" y="1867"/>
                  <a:pt x="1059" y="1852"/>
                  <a:pt x="1059" y="1835"/>
                </a:cubicBezTo>
                <a:cubicBezTo>
                  <a:pt x="1058" y="1814"/>
                  <a:pt x="1080" y="1789"/>
                  <a:pt x="1080" y="1787"/>
                </a:cubicBezTo>
                <a:cubicBezTo>
                  <a:pt x="1074" y="1770"/>
                  <a:pt x="1071" y="1757"/>
                  <a:pt x="1084" y="1754"/>
                </a:cubicBezTo>
                <a:cubicBezTo>
                  <a:pt x="1101" y="1750"/>
                  <a:pt x="1101" y="1740"/>
                  <a:pt x="1115" y="1729"/>
                </a:cubicBezTo>
                <a:cubicBezTo>
                  <a:pt x="1128" y="1718"/>
                  <a:pt x="1134" y="1707"/>
                  <a:pt x="1121" y="1706"/>
                </a:cubicBezTo>
                <a:cubicBezTo>
                  <a:pt x="1108" y="1705"/>
                  <a:pt x="1099" y="1698"/>
                  <a:pt x="1116" y="1681"/>
                </a:cubicBezTo>
                <a:cubicBezTo>
                  <a:pt x="1132" y="1663"/>
                  <a:pt x="1119" y="1663"/>
                  <a:pt x="1126" y="1665"/>
                </a:cubicBezTo>
                <a:cubicBezTo>
                  <a:pt x="1134" y="1666"/>
                  <a:pt x="1143" y="1669"/>
                  <a:pt x="1143" y="1657"/>
                </a:cubicBezTo>
                <a:cubicBezTo>
                  <a:pt x="1143" y="1645"/>
                  <a:pt x="1123" y="1624"/>
                  <a:pt x="1128" y="1596"/>
                </a:cubicBezTo>
                <a:cubicBezTo>
                  <a:pt x="1134" y="1568"/>
                  <a:pt x="1130" y="1561"/>
                  <a:pt x="1154" y="1552"/>
                </a:cubicBezTo>
                <a:cubicBezTo>
                  <a:pt x="1177" y="1544"/>
                  <a:pt x="1205" y="1531"/>
                  <a:pt x="1212" y="1506"/>
                </a:cubicBezTo>
                <a:cubicBezTo>
                  <a:pt x="1218" y="1481"/>
                  <a:pt x="1217" y="1459"/>
                  <a:pt x="1207" y="1451"/>
                </a:cubicBezTo>
                <a:cubicBezTo>
                  <a:pt x="1198" y="1443"/>
                  <a:pt x="1185" y="1431"/>
                  <a:pt x="1199" y="1423"/>
                </a:cubicBezTo>
                <a:cubicBezTo>
                  <a:pt x="1213" y="1414"/>
                  <a:pt x="1234" y="1404"/>
                  <a:pt x="1236" y="1389"/>
                </a:cubicBezTo>
                <a:cubicBezTo>
                  <a:pt x="1238" y="1374"/>
                  <a:pt x="1240" y="1377"/>
                  <a:pt x="1254" y="1367"/>
                </a:cubicBezTo>
                <a:cubicBezTo>
                  <a:pt x="1267" y="1357"/>
                  <a:pt x="1271" y="1344"/>
                  <a:pt x="1284" y="1362"/>
                </a:cubicBezTo>
                <a:cubicBezTo>
                  <a:pt x="1298" y="1379"/>
                  <a:pt x="1307" y="1381"/>
                  <a:pt x="1315" y="1367"/>
                </a:cubicBezTo>
                <a:cubicBezTo>
                  <a:pt x="1322" y="1353"/>
                  <a:pt x="1346" y="1351"/>
                  <a:pt x="1361" y="1343"/>
                </a:cubicBezTo>
                <a:cubicBezTo>
                  <a:pt x="1376" y="1336"/>
                  <a:pt x="1410" y="1320"/>
                  <a:pt x="1405" y="1311"/>
                </a:cubicBezTo>
                <a:cubicBezTo>
                  <a:pt x="1401" y="1301"/>
                  <a:pt x="1395" y="1293"/>
                  <a:pt x="1407" y="1283"/>
                </a:cubicBezTo>
                <a:cubicBezTo>
                  <a:pt x="1418" y="1274"/>
                  <a:pt x="1415" y="1259"/>
                  <a:pt x="1415" y="1254"/>
                </a:cubicBezTo>
                <a:cubicBezTo>
                  <a:pt x="1415" y="1250"/>
                  <a:pt x="1409" y="1238"/>
                  <a:pt x="1408" y="1229"/>
                </a:cubicBezTo>
                <a:cubicBezTo>
                  <a:pt x="1406" y="1221"/>
                  <a:pt x="1403" y="1199"/>
                  <a:pt x="1398" y="1192"/>
                </a:cubicBezTo>
                <a:cubicBezTo>
                  <a:pt x="1393" y="1186"/>
                  <a:pt x="1387" y="1182"/>
                  <a:pt x="1381" y="1177"/>
                </a:cubicBezTo>
                <a:cubicBezTo>
                  <a:pt x="1376" y="1173"/>
                  <a:pt x="1351" y="1156"/>
                  <a:pt x="1347" y="1149"/>
                </a:cubicBezTo>
                <a:cubicBezTo>
                  <a:pt x="1343" y="1142"/>
                  <a:pt x="1340" y="1138"/>
                  <a:pt x="1340" y="1130"/>
                </a:cubicBezTo>
                <a:cubicBezTo>
                  <a:pt x="1339" y="1121"/>
                  <a:pt x="1341" y="1110"/>
                  <a:pt x="1343" y="1105"/>
                </a:cubicBezTo>
                <a:cubicBezTo>
                  <a:pt x="1346" y="1101"/>
                  <a:pt x="1352" y="1094"/>
                  <a:pt x="1355" y="1091"/>
                </a:cubicBezTo>
                <a:cubicBezTo>
                  <a:pt x="1358" y="1087"/>
                  <a:pt x="1363" y="1077"/>
                  <a:pt x="1356" y="1076"/>
                </a:cubicBezTo>
                <a:cubicBezTo>
                  <a:pt x="1348" y="1076"/>
                  <a:pt x="1343" y="1074"/>
                  <a:pt x="1340" y="1069"/>
                </a:cubicBezTo>
                <a:cubicBezTo>
                  <a:pt x="1337" y="1065"/>
                  <a:pt x="1326" y="1049"/>
                  <a:pt x="1317" y="1047"/>
                </a:cubicBezTo>
                <a:cubicBezTo>
                  <a:pt x="1314" y="1047"/>
                  <a:pt x="1310" y="1047"/>
                  <a:pt x="1306" y="1047"/>
                </a:cubicBezTo>
                <a:cubicBezTo>
                  <a:pt x="1301" y="1047"/>
                  <a:pt x="1295" y="1049"/>
                  <a:pt x="1289" y="1049"/>
                </a:cubicBezTo>
                <a:cubicBezTo>
                  <a:pt x="1283" y="1050"/>
                  <a:pt x="1275" y="1051"/>
                  <a:pt x="1267" y="1049"/>
                </a:cubicBezTo>
                <a:cubicBezTo>
                  <a:pt x="1259" y="1048"/>
                  <a:pt x="1249" y="1045"/>
                  <a:pt x="1244" y="1040"/>
                </a:cubicBezTo>
                <a:cubicBezTo>
                  <a:pt x="1240" y="1035"/>
                  <a:pt x="1231" y="1016"/>
                  <a:pt x="1224" y="1013"/>
                </a:cubicBezTo>
                <a:cubicBezTo>
                  <a:pt x="1217" y="1009"/>
                  <a:pt x="1214" y="1010"/>
                  <a:pt x="1210" y="1009"/>
                </a:cubicBezTo>
                <a:cubicBezTo>
                  <a:pt x="1206" y="1008"/>
                  <a:pt x="1199" y="1010"/>
                  <a:pt x="1197" y="1004"/>
                </a:cubicBezTo>
                <a:cubicBezTo>
                  <a:pt x="1196" y="997"/>
                  <a:pt x="1195" y="989"/>
                  <a:pt x="1189" y="991"/>
                </a:cubicBezTo>
                <a:cubicBezTo>
                  <a:pt x="1183" y="992"/>
                  <a:pt x="1173" y="1002"/>
                  <a:pt x="1173" y="1009"/>
                </a:cubicBezTo>
                <a:cubicBezTo>
                  <a:pt x="1174" y="1016"/>
                  <a:pt x="1178" y="1023"/>
                  <a:pt x="1176" y="1026"/>
                </a:cubicBezTo>
                <a:cubicBezTo>
                  <a:pt x="1174" y="1029"/>
                  <a:pt x="1159" y="1044"/>
                  <a:pt x="1153" y="1050"/>
                </a:cubicBezTo>
                <a:cubicBezTo>
                  <a:pt x="1148" y="1056"/>
                  <a:pt x="1137" y="1069"/>
                  <a:pt x="1131" y="1068"/>
                </a:cubicBezTo>
                <a:cubicBezTo>
                  <a:pt x="1126" y="1067"/>
                  <a:pt x="1123" y="1064"/>
                  <a:pt x="1119" y="1064"/>
                </a:cubicBezTo>
                <a:cubicBezTo>
                  <a:pt x="1116" y="1064"/>
                  <a:pt x="1104" y="1059"/>
                  <a:pt x="1106" y="1053"/>
                </a:cubicBezTo>
                <a:cubicBezTo>
                  <a:pt x="1109" y="1047"/>
                  <a:pt x="1113" y="1035"/>
                  <a:pt x="1114" y="1032"/>
                </a:cubicBezTo>
                <a:cubicBezTo>
                  <a:pt x="1115" y="1029"/>
                  <a:pt x="1119" y="1021"/>
                  <a:pt x="1122" y="1017"/>
                </a:cubicBezTo>
                <a:cubicBezTo>
                  <a:pt x="1126" y="1013"/>
                  <a:pt x="1136" y="1000"/>
                  <a:pt x="1137" y="997"/>
                </a:cubicBezTo>
                <a:cubicBezTo>
                  <a:pt x="1138" y="993"/>
                  <a:pt x="1137" y="989"/>
                  <a:pt x="1135" y="988"/>
                </a:cubicBezTo>
                <a:cubicBezTo>
                  <a:pt x="1133" y="986"/>
                  <a:pt x="1126" y="982"/>
                  <a:pt x="1120" y="979"/>
                </a:cubicBezTo>
                <a:cubicBezTo>
                  <a:pt x="1114" y="977"/>
                  <a:pt x="1110" y="973"/>
                  <a:pt x="1105" y="973"/>
                </a:cubicBezTo>
                <a:cubicBezTo>
                  <a:pt x="1100" y="974"/>
                  <a:pt x="1095" y="983"/>
                  <a:pt x="1091" y="988"/>
                </a:cubicBezTo>
                <a:cubicBezTo>
                  <a:pt x="1087" y="993"/>
                  <a:pt x="1072" y="1007"/>
                  <a:pt x="1067" y="1010"/>
                </a:cubicBezTo>
                <a:cubicBezTo>
                  <a:pt x="1062" y="1014"/>
                  <a:pt x="1049" y="1025"/>
                  <a:pt x="1040" y="1026"/>
                </a:cubicBezTo>
                <a:cubicBezTo>
                  <a:pt x="1031" y="1027"/>
                  <a:pt x="1023" y="1027"/>
                  <a:pt x="1014" y="1032"/>
                </a:cubicBezTo>
                <a:cubicBezTo>
                  <a:pt x="1006" y="1036"/>
                  <a:pt x="999" y="1045"/>
                  <a:pt x="988" y="1041"/>
                </a:cubicBezTo>
                <a:cubicBezTo>
                  <a:pt x="978" y="1037"/>
                  <a:pt x="968" y="1028"/>
                  <a:pt x="961" y="1026"/>
                </a:cubicBezTo>
                <a:cubicBezTo>
                  <a:pt x="955" y="1024"/>
                  <a:pt x="949" y="1022"/>
                  <a:pt x="940" y="1024"/>
                </a:cubicBezTo>
                <a:cubicBezTo>
                  <a:pt x="932" y="1026"/>
                  <a:pt x="924" y="1027"/>
                  <a:pt x="921" y="1033"/>
                </a:cubicBezTo>
                <a:cubicBezTo>
                  <a:pt x="918" y="1040"/>
                  <a:pt x="916" y="1050"/>
                  <a:pt x="912" y="1055"/>
                </a:cubicBezTo>
                <a:cubicBezTo>
                  <a:pt x="908" y="1059"/>
                  <a:pt x="903" y="1063"/>
                  <a:pt x="895" y="1066"/>
                </a:cubicBezTo>
                <a:cubicBezTo>
                  <a:pt x="886" y="1068"/>
                  <a:pt x="880" y="1067"/>
                  <a:pt x="874" y="1067"/>
                </a:cubicBezTo>
                <a:cubicBezTo>
                  <a:pt x="869" y="1067"/>
                  <a:pt x="861" y="1065"/>
                  <a:pt x="863" y="1072"/>
                </a:cubicBezTo>
                <a:cubicBezTo>
                  <a:pt x="865" y="1080"/>
                  <a:pt x="871" y="1092"/>
                  <a:pt x="865" y="1091"/>
                </a:cubicBezTo>
                <a:cubicBezTo>
                  <a:pt x="859" y="1090"/>
                  <a:pt x="853" y="1089"/>
                  <a:pt x="848" y="1088"/>
                </a:cubicBezTo>
                <a:cubicBezTo>
                  <a:pt x="843" y="1087"/>
                  <a:pt x="836" y="1083"/>
                  <a:pt x="832" y="1090"/>
                </a:cubicBezTo>
                <a:cubicBezTo>
                  <a:pt x="829" y="1098"/>
                  <a:pt x="826" y="1111"/>
                  <a:pt x="822" y="1115"/>
                </a:cubicBezTo>
                <a:cubicBezTo>
                  <a:pt x="817" y="1119"/>
                  <a:pt x="810" y="1122"/>
                  <a:pt x="807" y="1124"/>
                </a:cubicBezTo>
                <a:cubicBezTo>
                  <a:pt x="803" y="1126"/>
                  <a:pt x="801" y="1125"/>
                  <a:pt x="795" y="1126"/>
                </a:cubicBezTo>
                <a:cubicBezTo>
                  <a:pt x="789" y="1126"/>
                  <a:pt x="784" y="1126"/>
                  <a:pt x="777" y="1130"/>
                </a:cubicBezTo>
                <a:cubicBezTo>
                  <a:pt x="769" y="1134"/>
                  <a:pt x="765" y="1137"/>
                  <a:pt x="756" y="1136"/>
                </a:cubicBezTo>
                <a:cubicBezTo>
                  <a:pt x="747" y="1136"/>
                  <a:pt x="744" y="1135"/>
                  <a:pt x="739" y="1134"/>
                </a:cubicBezTo>
                <a:cubicBezTo>
                  <a:pt x="734" y="1133"/>
                  <a:pt x="730" y="1131"/>
                  <a:pt x="727" y="1136"/>
                </a:cubicBezTo>
                <a:cubicBezTo>
                  <a:pt x="724" y="1140"/>
                  <a:pt x="724" y="1147"/>
                  <a:pt x="723" y="1150"/>
                </a:cubicBezTo>
                <a:cubicBezTo>
                  <a:pt x="722" y="1152"/>
                  <a:pt x="722" y="1153"/>
                  <a:pt x="718" y="1156"/>
                </a:cubicBezTo>
                <a:cubicBezTo>
                  <a:pt x="713" y="1159"/>
                  <a:pt x="705" y="1163"/>
                  <a:pt x="700" y="1164"/>
                </a:cubicBezTo>
                <a:cubicBezTo>
                  <a:pt x="695" y="1166"/>
                  <a:pt x="691" y="1169"/>
                  <a:pt x="689" y="1173"/>
                </a:cubicBezTo>
                <a:cubicBezTo>
                  <a:pt x="686" y="1178"/>
                  <a:pt x="676" y="1201"/>
                  <a:pt x="673" y="1205"/>
                </a:cubicBezTo>
                <a:cubicBezTo>
                  <a:pt x="671" y="1210"/>
                  <a:pt x="676" y="1234"/>
                  <a:pt x="676" y="1257"/>
                </a:cubicBezTo>
                <a:cubicBezTo>
                  <a:pt x="676" y="1280"/>
                  <a:pt x="693" y="1299"/>
                  <a:pt x="676" y="1330"/>
                </a:cubicBezTo>
                <a:cubicBezTo>
                  <a:pt x="658" y="1361"/>
                  <a:pt x="613" y="1456"/>
                  <a:pt x="618" y="1487"/>
                </a:cubicBezTo>
                <a:cubicBezTo>
                  <a:pt x="624" y="1518"/>
                  <a:pt x="645" y="1533"/>
                  <a:pt x="647" y="1558"/>
                </a:cubicBezTo>
                <a:cubicBezTo>
                  <a:pt x="649" y="1583"/>
                  <a:pt x="676" y="1621"/>
                  <a:pt x="676" y="1644"/>
                </a:cubicBezTo>
                <a:cubicBezTo>
                  <a:pt x="676" y="1667"/>
                  <a:pt x="687" y="1727"/>
                  <a:pt x="687" y="1750"/>
                </a:cubicBezTo>
                <a:cubicBezTo>
                  <a:pt x="687" y="1773"/>
                  <a:pt x="697" y="1868"/>
                  <a:pt x="701" y="1899"/>
                </a:cubicBezTo>
                <a:cubicBezTo>
                  <a:pt x="704" y="1930"/>
                  <a:pt x="766" y="1907"/>
                  <a:pt x="762" y="1947"/>
                </a:cubicBezTo>
                <a:cubicBezTo>
                  <a:pt x="758" y="1987"/>
                  <a:pt x="747" y="2056"/>
                  <a:pt x="775" y="2060"/>
                </a:cubicBezTo>
                <a:cubicBezTo>
                  <a:pt x="804" y="2064"/>
                  <a:pt x="833" y="2064"/>
                  <a:pt x="862" y="2048"/>
                </a:cubicBezTo>
                <a:cubicBezTo>
                  <a:pt x="890" y="2033"/>
                  <a:pt x="927" y="2010"/>
                  <a:pt x="963" y="2022"/>
                </a:cubicBezTo>
                <a:cubicBezTo>
                  <a:pt x="1000" y="2033"/>
                  <a:pt x="1038" y="2041"/>
                  <a:pt x="1044" y="2018"/>
                </a:cubicBezTo>
                <a:cubicBezTo>
                  <a:pt x="1049" y="1995"/>
                  <a:pt x="1053" y="1985"/>
                  <a:pt x="1049" y="1972"/>
                </a:cubicBezTo>
                <a:cubicBezTo>
                  <a:pt x="1045" y="1958"/>
                  <a:pt x="1039" y="1940"/>
                  <a:pt x="1039" y="1940"/>
                </a:cubicBezTo>
              </a:path>
              <a:path w="1967" h="2825">
                <a:moveTo>
                  <a:pt x="1041" y="1937"/>
                </a:moveTo>
                <a:cubicBezTo>
                  <a:pt x="1043" y="1933"/>
                  <a:pt x="1058" y="1946"/>
                  <a:pt x="1068" y="1949"/>
                </a:cubicBezTo>
                <a:cubicBezTo>
                  <a:pt x="1079" y="1952"/>
                  <a:pt x="1090" y="1947"/>
                  <a:pt x="1095" y="1953"/>
                </a:cubicBezTo>
                <a:cubicBezTo>
                  <a:pt x="1099" y="1960"/>
                  <a:pt x="1107" y="1964"/>
                  <a:pt x="1110" y="1956"/>
                </a:cubicBezTo>
                <a:cubicBezTo>
                  <a:pt x="1113" y="1949"/>
                  <a:pt x="1132" y="1940"/>
                  <a:pt x="1130" y="1950"/>
                </a:cubicBezTo>
                <a:cubicBezTo>
                  <a:pt x="1128" y="1960"/>
                  <a:pt x="1121" y="1965"/>
                  <a:pt x="1132" y="1971"/>
                </a:cubicBezTo>
                <a:cubicBezTo>
                  <a:pt x="1144" y="1976"/>
                  <a:pt x="1138" y="1993"/>
                  <a:pt x="1155" y="1987"/>
                </a:cubicBezTo>
                <a:cubicBezTo>
                  <a:pt x="1165" y="1983"/>
                  <a:pt x="1180" y="1979"/>
                  <a:pt x="1188" y="1980"/>
                </a:cubicBezTo>
                <a:cubicBezTo>
                  <a:pt x="1203" y="1981"/>
                  <a:pt x="1179" y="1997"/>
                  <a:pt x="1197" y="2011"/>
                </a:cubicBezTo>
                <a:cubicBezTo>
                  <a:pt x="1205" y="2017"/>
                  <a:pt x="1208" y="2028"/>
                  <a:pt x="1214" y="2040"/>
                </a:cubicBezTo>
                <a:cubicBezTo>
                  <a:pt x="1219" y="2052"/>
                  <a:pt x="1235" y="2070"/>
                  <a:pt x="1226" y="2076"/>
                </a:cubicBezTo>
                <a:cubicBezTo>
                  <a:pt x="1218" y="2083"/>
                  <a:pt x="1219" y="2084"/>
                  <a:pt x="1228" y="2102"/>
                </a:cubicBezTo>
                <a:cubicBezTo>
                  <a:pt x="1238" y="2121"/>
                  <a:pt x="1242" y="2119"/>
                  <a:pt x="1246" y="2136"/>
                </a:cubicBezTo>
                <a:cubicBezTo>
                  <a:pt x="1247" y="2139"/>
                  <a:pt x="1248" y="2142"/>
                  <a:pt x="1249" y="2145"/>
                </a:cubicBezTo>
                <a:cubicBezTo>
                  <a:pt x="1251" y="2148"/>
                  <a:pt x="1254" y="2153"/>
                  <a:pt x="1248" y="2153"/>
                </a:cubicBezTo>
                <a:cubicBezTo>
                  <a:pt x="1243" y="2154"/>
                  <a:pt x="1245" y="2155"/>
                  <a:pt x="1244" y="2156"/>
                </a:cubicBezTo>
                <a:cubicBezTo>
                  <a:pt x="1242" y="2157"/>
                  <a:pt x="1239" y="2159"/>
                  <a:pt x="1238" y="2156"/>
                </a:cubicBezTo>
                <a:cubicBezTo>
                  <a:pt x="1236" y="2153"/>
                  <a:pt x="1235" y="2150"/>
                  <a:pt x="1233" y="2151"/>
                </a:cubicBezTo>
                <a:cubicBezTo>
                  <a:pt x="1231" y="2153"/>
                  <a:pt x="1230" y="2155"/>
                  <a:pt x="1230" y="2159"/>
                </a:cubicBezTo>
                <a:cubicBezTo>
                  <a:pt x="1230" y="2162"/>
                  <a:pt x="1231" y="2178"/>
                  <a:pt x="1228" y="2184"/>
                </a:cubicBezTo>
                <a:cubicBezTo>
                  <a:pt x="1226" y="2189"/>
                  <a:pt x="1221" y="2192"/>
                  <a:pt x="1220" y="2194"/>
                </a:cubicBezTo>
                <a:cubicBezTo>
                  <a:pt x="1218" y="2195"/>
                  <a:pt x="1218" y="2196"/>
                  <a:pt x="1217" y="2199"/>
                </a:cubicBezTo>
                <a:cubicBezTo>
                  <a:pt x="1216" y="2201"/>
                  <a:pt x="1216" y="2206"/>
                  <a:pt x="1213" y="2207"/>
                </a:cubicBezTo>
                <a:cubicBezTo>
                  <a:pt x="1210" y="2208"/>
                  <a:pt x="1206" y="2207"/>
                  <a:pt x="1202" y="2207"/>
                </a:cubicBezTo>
                <a:cubicBezTo>
                  <a:pt x="1198" y="2207"/>
                  <a:pt x="1195" y="2207"/>
                  <a:pt x="1192" y="2207"/>
                </a:cubicBezTo>
                <a:cubicBezTo>
                  <a:pt x="1189" y="2206"/>
                  <a:pt x="1183" y="2206"/>
                  <a:pt x="1181" y="2204"/>
                </a:cubicBezTo>
                <a:cubicBezTo>
                  <a:pt x="1179" y="2203"/>
                  <a:pt x="1176" y="2200"/>
                  <a:pt x="1175" y="2199"/>
                </a:cubicBezTo>
                <a:cubicBezTo>
                  <a:pt x="1174" y="2198"/>
                  <a:pt x="1171" y="2197"/>
                  <a:pt x="1172" y="2202"/>
                </a:cubicBezTo>
                <a:cubicBezTo>
                  <a:pt x="1172" y="2208"/>
                  <a:pt x="1178" y="2217"/>
                  <a:pt x="1181" y="2217"/>
                </a:cubicBezTo>
                <a:cubicBezTo>
                  <a:pt x="1185" y="2216"/>
                  <a:pt x="1189" y="2214"/>
                  <a:pt x="1191" y="2213"/>
                </a:cubicBezTo>
                <a:cubicBezTo>
                  <a:pt x="1194" y="2212"/>
                  <a:pt x="1200" y="2211"/>
                  <a:pt x="1204" y="2212"/>
                </a:cubicBezTo>
                <a:cubicBezTo>
                  <a:pt x="1209" y="2213"/>
                  <a:pt x="1211" y="2213"/>
                  <a:pt x="1212" y="2217"/>
                </a:cubicBezTo>
                <a:cubicBezTo>
                  <a:pt x="1212" y="2221"/>
                  <a:pt x="1213" y="2222"/>
                  <a:pt x="1215" y="2224"/>
                </a:cubicBezTo>
                <a:cubicBezTo>
                  <a:pt x="1217" y="2226"/>
                  <a:pt x="1223" y="2227"/>
                  <a:pt x="1220" y="2230"/>
                </a:cubicBezTo>
                <a:cubicBezTo>
                  <a:pt x="1218" y="2232"/>
                  <a:pt x="1215" y="2234"/>
                  <a:pt x="1214" y="2232"/>
                </a:cubicBezTo>
                <a:cubicBezTo>
                  <a:pt x="1212" y="2230"/>
                  <a:pt x="1210" y="2227"/>
                  <a:pt x="1207" y="2228"/>
                </a:cubicBezTo>
                <a:cubicBezTo>
                  <a:pt x="1203" y="2228"/>
                  <a:pt x="1199" y="2230"/>
                  <a:pt x="1197" y="2234"/>
                </a:cubicBezTo>
                <a:cubicBezTo>
                  <a:pt x="1194" y="2238"/>
                  <a:pt x="1190" y="2247"/>
                  <a:pt x="1189" y="2242"/>
                </a:cubicBezTo>
                <a:cubicBezTo>
                  <a:pt x="1187" y="2238"/>
                  <a:pt x="1187" y="2233"/>
                  <a:pt x="1186" y="2231"/>
                </a:cubicBezTo>
                <a:cubicBezTo>
                  <a:pt x="1186" y="2229"/>
                  <a:pt x="1185" y="2227"/>
                  <a:pt x="1183" y="2227"/>
                </a:cubicBezTo>
                <a:cubicBezTo>
                  <a:pt x="1180" y="2227"/>
                  <a:pt x="1173" y="2228"/>
                  <a:pt x="1173" y="2228"/>
                </a:cubicBezTo>
                <a:cubicBezTo>
                  <a:pt x="1173" y="2228"/>
                  <a:pt x="1170" y="2229"/>
                  <a:pt x="1170" y="2232"/>
                </a:cubicBezTo>
                <a:cubicBezTo>
                  <a:pt x="1171" y="2235"/>
                  <a:pt x="1172" y="2235"/>
                  <a:pt x="1174" y="2235"/>
                </a:cubicBezTo>
                <a:cubicBezTo>
                  <a:pt x="1176" y="2235"/>
                  <a:pt x="1183" y="2233"/>
                  <a:pt x="1183" y="2237"/>
                </a:cubicBezTo>
                <a:cubicBezTo>
                  <a:pt x="1182" y="2241"/>
                  <a:pt x="1181" y="2241"/>
                  <a:pt x="1179" y="2244"/>
                </a:cubicBezTo>
                <a:cubicBezTo>
                  <a:pt x="1177" y="2246"/>
                  <a:pt x="1174" y="2247"/>
                  <a:pt x="1176" y="2252"/>
                </a:cubicBezTo>
                <a:cubicBezTo>
                  <a:pt x="1177" y="2256"/>
                  <a:pt x="1179" y="2265"/>
                  <a:pt x="1179" y="2267"/>
                </a:cubicBezTo>
                <a:cubicBezTo>
                  <a:pt x="1179" y="2269"/>
                  <a:pt x="1178" y="2273"/>
                  <a:pt x="1175" y="2273"/>
                </a:cubicBezTo>
                <a:cubicBezTo>
                  <a:pt x="1172" y="2274"/>
                  <a:pt x="1167" y="2272"/>
                  <a:pt x="1167" y="2275"/>
                </a:cubicBezTo>
                <a:cubicBezTo>
                  <a:pt x="1166" y="2279"/>
                  <a:pt x="1166" y="2283"/>
                  <a:pt x="1164" y="2284"/>
                </a:cubicBezTo>
                <a:cubicBezTo>
                  <a:pt x="1162" y="2286"/>
                  <a:pt x="1158" y="2287"/>
                  <a:pt x="1153" y="2288"/>
                </a:cubicBezTo>
                <a:cubicBezTo>
                  <a:pt x="1148" y="2289"/>
                  <a:pt x="1146" y="2289"/>
                  <a:pt x="1144" y="2287"/>
                </a:cubicBezTo>
                <a:cubicBezTo>
                  <a:pt x="1142" y="2286"/>
                  <a:pt x="1137" y="2282"/>
                  <a:pt x="1135" y="2281"/>
                </a:cubicBezTo>
                <a:cubicBezTo>
                  <a:pt x="1132" y="2281"/>
                  <a:pt x="1132" y="2280"/>
                  <a:pt x="1131" y="2283"/>
                </a:cubicBezTo>
                <a:cubicBezTo>
                  <a:pt x="1129" y="2286"/>
                  <a:pt x="1128" y="2287"/>
                  <a:pt x="1126" y="2289"/>
                </a:cubicBezTo>
                <a:cubicBezTo>
                  <a:pt x="1124" y="2290"/>
                  <a:pt x="1119" y="2292"/>
                  <a:pt x="1116" y="2297"/>
                </a:cubicBezTo>
                <a:cubicBezTo>
                  <a:pt x="1114" y="2301"/>
                  <a:pt x="1110" y="2305"/>
                  <a:pt x="1108" y="2307"/>
                </a:cubicBezTo>
                <a:cubicBezTo>
                  <a:pt x="1105" y="2310"/>
                  <a:pt x="1100" y="2311"/>
                  <a:pt x="1100" y="2308"/>
                </a:cubicBezTo>
                <a:cubicBezTo>
                  <a:pt x="1099" y="2306"/>
                  <a:pt x="1100" y="2305"/>
                  <a:pt x="1101" y="2304"/>
                </a:cubicBezTo>
                <a:cubicBezTo>
                  <a:pt x="1102" y="2303"/>
                  <a:pt x="1108" y="2297"/>
                  <a:pt x="1106" y="2297"/>
                </a:cubicBezTo>
                <a:cubicBezTo>
                  <a:pt x="1104" y="2297"/>
                  <a:pt x="1100" y="2297"/>
                  <a:pt x="1099" y="2296"/>
                </a:cubicBezTo>
                <a:cubicBezTo>
                  <a:pt x="1098" y="2295"/>
                  <a:pt x="1093" y="2291"/>
                  <a:pt x="1092" y="2293"/>
                </a:cubicBezTo>
                <a:cubicBezTo>
                  <a:pt x="1091" y="2295"/>
                  <a:pt x="1091" y="2297"/>
                  <a:pt x="1091" y="2299"/>
                </a:cubicBezTo>
                <a:cubicBezTo>
                  <a:pt x="1091" y="2301"/>
                  <a:pt x="1093" y="2304"/>
                  <a:pt x="1093" y="2306"/>
                </a:cubicBezTo>
                <a:cubicBezTo>
                  <a:pt x="1094" y="2308"/>
                  <a:pt x="1095" y="2310"/>
                  <a:pt x="1092" y="2310"/>
                </a:cubicBezTo>
                <a:cubicBezTo>
                  <a:pt x="1090" y="2310"/>
                  <a:pt x="1087" y="2310"/>
                  <a:pt x="1085" y="2311"/>
                </a:cubicBezTo>
                <a:cubicBezTo>
                  <a:pt x="1083" y="2312"/>
                  <a:pt x="1080" y="2317"/>
                  <a:pt x="1076" y="2318"/>
                </a:cubicBezTo>
                <a:cubicBezTo>
                  <a:pt x="1072" y="2318"/>
                  <a:pt x="1067" y="2320"/>
                  <a:pt x="1065" y="2320"/>
                </a:cubicBezTo>
                <a:cubicBezTo>
                  <a:pt x="1064" y="2321"/>
                  <a:pt x="1057" y="2328"/>
                  <a:pt x="1056" y="2329"/>
                </a:cubicBezTo>
                <a:cubicBezTo>
                  <a:pt x="1054" y="2330"/>
                  <a:pt x="1051" y="2332"/>
                  <a:pt x="1051" y="2328"/>
                </a:cubicBezTo>
                <a:cubicBezTo>
                  <a:pt x="1050" y="2324"/>
                  <a:pt x="1049" y="2315"/>
                  <a:pt x="1047" y="2312"/>
                </a:cubicBezTo>
                <a:cubicBezTo>
                  <a:pt x="1044" y="2310"/>
                  <a:pt x="1043" y="2311"/>
                  <a:pt x="1041" y="2311"/>
                </a:cubicBezTo>
                <a:cubicBezTo>
                  <a:pt x="1039" y="2311"/>
                  <a:pt x="1032" y="2311"/>
                  <a:pt x="1032" y="2308"/>
                </a:cubicBezTo>
                <a:cubicBezTo>
                  <a:pt x="1032" y="2304"/>
                  <a:pt x="1033" y="2303"/>
                  <a:pt x="1035" y="2301"/>
                </a:cubicBezTo>
                <a:cubicBezTo>
                  <a:pt x="1038" y="2299"/>
                  <a:pt x="1041" y="2296"/>
                  <a:pt x="1039" y="2294"/>
                </a:cubicBezTo>
                <a:cubicBezTo>
                  <a:pt x="1036" y="2293"/>
                  <a:pt x="1034" y="2293"/>
                  <a:pt x="1031" y="2295"/>
                </a:cubicBezTo>
                <a:cubicBezTo>
                  <a:pt x="1028" y="2297"/>
                  <a:pt x="1028" y="2298"/>
                  <a:pt x="1026" y="2302"/>
                </a:cubicBezTo>
                <a:cubicBezTo>
                  <a:pt x="1024" y="2305"/>
                  <a:pt x="1024" y="2309"/>
                  <a:pt x="1022" y="2311"/>
                </a:cubicBezTo>
                <a:cubicBezTo>
                  <a:pt x="1020" y="2313"/>
                  <a:pt x="1017" y="2313"/>
                  <a:pt x="1015" y="2312"/>
                </a:cubicBezTo>
                <a:cubicBezTo>
                  <a:pt x="1013" y="2310"/>
                  <a:pt x="1010" y="2309"/>
                  <a:pt x="1008" y="2307"/>
                </a:cubicBezTo>
                <a:cubicBezTo>
                  <a:pt x="1007" y="2305"/>
                  <a:pt x="1005" y="2304"/>
                  <a:pt x="1003" y="2305"/>
                </a:cubicBezTo>
                <a:cubicBezTo>
                  <a:pt x="1001" y="2305"/>
                  <a:pt x="999" y="2307"/>
                  <a:pt x="1000" y="2309"/>
                </a:cubicBezTo>
                <a:cubicBezTo>
                  <a:pt x="1002" y="2311"/>
                  <a:pt x="1001" y="2316"/>
                  <a:pt x="1003" y="2316"/>
                </a:cubicBezTo>
                <a:cubicBezTo>
                  <a:pt x="1005" y="2317"/>
                  <a:pt x="1008" y="2317"/>
                  <a:pt x="1010" y="2318"/>
                </a:cubicBezTo>
                <a:cubicBezTo>
                  <a:pt x="1011" y="2319"/>
                  <a:pt x="1010" y="2322"/>
                  <a:pt x="1010" y="2322"/>
                </a:cubicBezTo>
                <a:cubicBezTo>
                  <a:pt x="1010" y="2322"/>
                  <a:pt x="1001" y="2330"/>
                  <a:pt x="1004" y="2332"/>
                </a:cubicBezTo>
                <a:cubicBezTo>
                  <a:pt x="1006" y="2334"/>
                  <a:pt x="1006" y="2334"/>
                  <a:pt x="1009" y="2334"/>
                </a:cubicBezTo>
                <a:cubicBezTo>
                  <a:pt x="1012" y="2334"/>
                  <a:pt x="1016" y="2333"/>
                  <a:pt x="1015" y="2335"/>
                </a:cubicBezTo>
                <a:cubicBezTo>
                  <a:pt x="1013" y="2338"/>
                  <a:pt x="1012" y="2340"/>
                  <a:pt x="1012" y="2342"/>
                </a:cubicBezTo>
                <a:cubicBezTo>
                  <a:pt x="1012" y="2344"/>
                  <a:pt x="1012" y="2349"/>
                  <a:pt x="1010" y="2348"/>
                </a:cubicBezTo>
                <a:cubicBezTo>
                  <a:pt x="1007" y="2348"/>
                  <a:pt x="1005" y="2347"/>
                  <a:pt x="1004" y="2346"/>
                </a:cubicBezTo>
                <a:cubicBezTo>
                  <a:pt x="1003" y="2345"/>
                  <a:pt x="998" y="2343"/>
                  <a:pt x="996" y="2343"/>
                </a:cubicBezTo>
                <a:cubicBezTo>
                  <a:pt x="993" y="2343"/>
                  <a:pt x="991" y="2343"/>
                  <a:pt x="988" y="2344"/>
                </a:cubicBezTo>
                <a:cubicBezTo>
                  <a:pt x="985" y="2346"/>
                  <a:pt x="986" y="2346"/>
                  <a:pt x="981" y="2345"/>
                </a:cubicBezTo>
                <a:cubicBezTo>
                  <a:pt x="977" y="2344"/>
                  <a:pt x="974" y="2340"/>
                  <a:pt x="973" y="2338"/>
                </a:cubicBezTo>
                <a:cubicBezTo>
                  <a:pt x="971" y="2337"/>
                  <a:pt x="972" y="2336"/>
                  <a:pt x="973" y="2335"/>
                </a:cubicBezTo>
                <a:cubicBezTo>
                  <a:pt x="973" y="2333"/>
                  <a:pt x="974" y="2332"/>
                  <a:pt x="972" y="2330"/>
                </a:cubicBezTo>
                <a:cubicBezTo>
                  <a:pt x="970" y="2328"/>
                  <a:pt x="968" y="2327"/>
                  <a:pt x="966" y="2327"/>
                </a:cubicBezTo>
                <a:cubicBezTo>
                  <a:pt x="965" y="2327"/>
                  <a:pt x="963" y="2329"/>
                  <a:pt x="961" y="2330"/>
                </a:cubicBezTo>
                <a:cubicBezTo>
                  <a:pt x="959" y="2330"/>
                  <a:pt x="955" y="2331"/>
                  <a:pt x="954" y="2330"/>
                </a:cubicBezTo>
                <a:cubicBezTo>
                  <a:pt x="954" y="2329"/>
                  <a:pt x="953" y="2329"/>
                  <a:pt x="954" y="2328"/>
                </a:cubicBezTo>
                <a:cubicBezTo>
                  <a:pt x="955" y="2327"/>
                  <a:pt x="959" y="2326"/>
                  <a:pt x="959" y="2324"/>
                </a:cubicBezTo>
                <a:cubicBezTo>
                  <a:pt x="960" y="2322"/>
                  <a:pt x="962" y="2319"/>
                  <a:pt x="964" y="2318"/>
                </a:cubicBezTo>
                <a:cubicBezTo>
                  <a:pt x="966" y="2317"/>
                  <a:pt x="968" y="2312"/>
                  <a:pt x="964" y="2313"/>
                </a:cubicBezTo>
                <a:cubicBezTo>
                  <a:pt x="961" y="2313"/>
                  <a:pt x="956" y="2318"/>
                  <a:pt x="953" y="2319"/>
                </a:cubicBezTo>
                <a:cubicBezTo>
                  <a:pt x="951" y="2321"/>
                  <a:pt x="947" y="2323"/>
                  <a:pt x="947" y="2324"/>
                </a:cubicBezTo>
                <a:cubicBezTo>
                  <a:pt x="946" y="2326"/>
                  <a:pt x="945" y="2330"/>
                  <a:pt x="943" y="2329"/>
                </a:cubicBezTo>
                <a:cubicBezTo>
                  <a:pt x="942" y="2328"/>
                  <a:pt x="937" y="2326"/>
                  <a:pt x="935" y="2327"/>
                </a:cubicBezTo>
                <a:cubicBezTo>
                  <a:pt x="932" y="2328"/>
                  <a:pt x="931" y="2330"/>
                  <a:pt x="927" y="2329"/>
                </a:cubicBezTo>
                <a:cubicBezTo>
                  <a:pt x="924" y="2329"/>
                  <a:pt x="922" y="2327"/>
                  <a:pt x="922" y="2328"/>
                </a:cubicBezTo>
                <a:cubicBezTo>
                  <a:pt x="921" y="2329"/>
                  <a:pt x="920" y="2330"/>
                  <a:pt x="920" y="2332"/>
                </a:cubicBezTo>
                <a:cubicBezTo>
                  <a:pt x="920" y="2334"/>
                  <a:pt x="920" y="2335"/>
                  <a:pt x="921" y="2338"/>
                </a:cubicBezTo>
                <a:cubicBezTo>
                  <a:pt x="921" y="2340"/>
                  <a:pt x="922" y="2342"/>
                  <a:pt x="922" y="2344"/>
                </a:cubicBezTo>
                <a:cubicBezTo>
                  <a:pt x="922" y="2346"/>
                  <a:pt x="921" y="2347"/>
                  <a:pt x="919" y="2349"/>
                </a:cubicBezTo>
                <a:cubicBezTo>
                  <a:pt x="917" y="2351"/>
                  <a:pt x="915" y="2351"/>
                  <a:pt x="914" y="2350"/>
                </a:cubicBezTo>
                <a:cubicBezTo>
                  <a:pt x="913" y="2349"/>
                  <a:pt x="910" y="2347"/>
                  <a:pt x="910" y="2344"/>
                </a:cubicBezTo>
                <a:cubicBezTo>
                  <a:pt x="909" y="2342"/>
                  <a:pt x="909" y="2338"/>
                  <a:pt x="907" y="2338"/>
                </a:cubicBezTo>
                <a:cubicBezTo>
                  <a:pt x="905" y="2339"/>
                  <a:pt x="904" y="2339"/>
                  <a:pt x="902" y="2339"/>
                </a:cubicBezTo>
                <a:cubicBezTo>
                  <a:pt x="901" y="2339"/>
                  <a:pt x="901" y="2339"/>
                  <a:pt x="897" y="2339"/>
                </a:cubicBezTo>
                <a:cubicBezTo>
                  <a:pt x="894" y="2339"/>
                  <a:pt x="892" y="2338"/>
                  <a:pt x="893" y="2341"/>
                </a:cubicBezTo>
                <a:cubicBezTo>
                  <a:pt x="893" y="2344"/>
                  <a:pt x="893" y="2344"/>
                  <a:pt x="897" y="2345"/>
                </a:cubicBezTo>
                <a:cubicBezTo>
                  <a:pt x="901" y="2346"/>
                  <a:pt x="901" y="2346"/>
                  <a:pt x="904" y="2348"/>
                </a:cubicBezTo>
                <a:cubicBezTo>
                  <a:pt x="907" y="2350"/>
                  <a:pt x="910" y="2353"/>
                  <a:pt x="909" y="2355"/>
                </a:cubicBezTo>
                <a:cubicBezTo>
                  <a:pt x="909" y="2358"/>
                  <a:pt x="908" y="2358"/>
                  <a:pt x="906" y="2360"/>
                </a:cubicBezTo>
                <a:cubicBezTo>
                  <a:pt x="904" y="2362"/>
                  <a:pt x="904" y="2362"/>
                  <a:pt x="903" y="2365"/>
                </a:cubicBezTo>
                <a:cubicBezTo>
                  <a:pt x="903" y="2367"/>
                  <a:pt x="903" y="2372"/>
                  <a:pt x="902" y="2374"/>
                </a:cubicBezTo>
                <a:cubicBezTo>
                  <a:pt x="902" y="2376"/>
                  <a:pt x="902" y="2378"/>
                  <a:pt x="900" y="2375"/>
                </a:cubicBezTo>
                <a:cubicBezTo>
                  <a:pt x="898" y="2373"/>
                  <a:pt x="896" y="2369"/>
                  <a:pt x="893" y="2369"/>
                </a:cubicBezTo>
                <a:cubicBezTo>
                  <a:pt x="889" y="2368"/>
                  <a:pt x="889" y="2368"/>
                  <a:pt x="887" y="2369"/>
                </a:cubicBezTo>
                <a:cubicBezTo>
                  <a:pt x="885" y="2371"/>
                  <a:pt x="881" y="2373"/>
                  <a:pt x="879" y="2373"/>
                </a:cubicBezTo>
                <a:cubicBezTo>
                  <a:pt x="877" y="2374"/>
                  <a:pt x="875" y="2373"/>
                  <a:pt x="874" y="2371"/>
                </a:cubicBezTo>
                <a:cubicBezTo>
                  <a:pt x="874" y="2368"/>
                  <a:pt x="874" y="2363"/>
                  <a:pt x="873" y="2360"/>
                </a:cubicBezTo>
                <a:cubicBezTo>
                  <a:pt x="873" y="2358"/>
                  <a:pt x="873" y="2355"/>
                  <a:pt x="873" y="2353"/>
                </a:cubicBezTo>
                <a:cubicBezTo>
                  <a:pt x="873" y="2351"/>
                  <a:pt x="870" y="2350"/>
                  <a:pt x="871" y="2348"/>
                </a:cubicBezTo>
                <a:cubicBezTo>
                  <a:pt x="873" y="2346"/>
                  <a:pt x="874" y="2343"/>
                  <a:pt x="877" y="2341"/>
                </a:cubicBezTo>
                <a:cubicBezTo>
                  <a:pt x="879" y="2339"/>
                  <a:pt x="884" y="2337"/>
                  <a:pt x="885" y="2335"/>
                </a:cubicBezTo>
                <a:cubicBezTo>
                  <a:pt x="886" y="2333"/>
                  <a:pt x="886" y="2332"/>
                  <a:pt x="885" y="2330"/>
                </a:cubicBezTo>
                <a:cubicBezTo>
                  <a:pt x="884" y="2328"/>
                  <a:pt x="882" y="2326"/>
                  <a:pt x="880" y="2327"/>
                </a:cubicBezTo>
                <a:cubicBezTo>
                  <a:pt x="879" y="2328"/>
                  <a:pt x="879" y="2328"/>
                  <a:pt x="878" y="2330"/>
                </a:cubicBezTo>
                <a:cubicBezTo>
                  <a:pt x="876" y="2332"/>
                  <a:pt x="876" y="2334"/>
                  <a:pt x="874" y="2334"/>
                </a:cubicBezTo>
                <a:cubicBezTo>
                  <a:pt x="871" y="2334"/>
                  <a:pt x="867" y="2335"/>
                  <a:pt x="865" y="2336"/>
                </a:cubicBezTo>
                <a:cubicBezTo>
                  <a:pt x="863" y="2337"/>
                  <a:pt x="860" y="2339"/>
                  <a:pt x="858" y="2341"/>
                </a:cubicBezTo>
                <a:cubicBezTo>
                  <a:pt x="856" y="2342"/>
                  <a:pt x="855" y="2343"/>
                  <a:pt x="853" y="2344"/>
                </a:cubicBezTo>
                <a:cubicBezTo>
                  <a:pt x="850" y="2344"/>
                  <a:pt x="848" y="2346"/>
                  <a:pt x="845" y="2346"/>
                </a:cubicBezTo>
                <a:cubicBezTo>
                  <a:pt x="843" y="2346"/>
                  <a:pt x="840" y="2345"/>
                  <a:pt x="839" y="2347"/>
                </a:cubicBezTo>
                <a:cubicBezTo>
                  <a:pt x="837" y="2349"/>
                  <a:pt x="837" y="2352"/>
                  <a:pt x="835" y="2354"/>
                </a:cubicBezTo>
                <a:cubicBezTo>
                  <a:pt x="834" y="2357"/>
                  <a:pt x="831" y="2363"/>
                  <a:pt x="833" y="2362"/>
                </a:cubicBezTo>
                <a:cubicBezTo>
                  <a:pt x="835" y="2362"/>
                  <a:pt x="837" y="2362"/>
                  <a:pt x="839" y="2362"/>
                </a:cubicBezTo>
                <a:cubicBezTo>
                  <a:pt x="840" y="2361"/>
                  <a:pt x="845" y="2360"/>
                  <a:pt x="847" y="2362"/>
                </a:cubicBezTo>
                <a:cubicBezTo>
                  <a:pt x="849" y="2364"/>
                  <a:pt x="848" y="2365"/>
                  <a:pt x="847" y="2367"/>
                </a:cubicBezTo>
                <a:cubicBezTo>
                  <a:pt x="846" y="2369"/>
                  <a:pt x="845" y="2370"/>
                  <a:pt x="843" y="2371"/>
                </a:cubicBezTo>
                <a:cubicBezTo>
                  <a:pt x="842" y="2373"/>
                  <a:pt x="837" y="2374"/>
                  <a:pt x="836" y="2375"/>
                </a:cubicBezTo>
                <a:cubicBezTo>
                  <a:pt x="835" y="2376"/>
                  <a:pt x="833" y="2377"/>
                  <a:pt x="834" y="2379"/>
                </a:cubicBezTo>
                <a:cubicBezTo>
                  <a:pt x="834" y="2380"/>
                  <a:pt x="834" y="2381"/>
                  <a:pt x="836" y="2381"/>
                </a:cubicBezTo>
                <a:cubicBezTo>
                  <a:pt x="838" y="2380"/>
                  <a:pt x="841" y="2378"/>
                  <a:pt x="842" y="2379"/>
                </a:cubicBezTo>
                <a:cubicBezTo>
                  <a:pt x="844" y="2379"/>
                  <a:pt x="846" y="2381"/>
                  <a:pt x="848" y="2381"/>
                </a:cubicBezTo>
                <a:cubicBezTo>
                  <a:pt x="849" y="2382"/>
                  <a:pt x="853" y="2383"/>
                  <a:pt x="853" y="2385"/>
                </a:cubicBezTo>
                <a:cubicBezTo>
                  <a:pt x="853" y="2386"/>
                  <a:pt x="853" y="2388"/>
                  <a:pt x="851" y="2389"/>
                </a:cubicBezTo>
                <a:cubicBezTo>
                  <a:pt x="850" y="2390"/>
                  <a:pt x="848" y="2391"/>
                  <a:pt x="845" y="2392"/>
                </a:cubicBezTo>
                <a:cubicBezTo>
                  <a:pt x="842" y="2393"/>
                  <a:pt x="842" y="2393"/>
                  <a:pt x="840" y="2395"/>
                </a:cubicBezTo>
                <a:cubicBezTo>
                  <a:pt x="839" y="2396"/>
                  <a:pt x="837" y="2399"/>
                  <a:pt x="836" y="2399"/>
                </a:cubicBezTo>
                <a:cubicBezTo>
                  <a:pt x="834" y="2399"/>
                  <a:pt x="831" y="2399"/>
                  <a:pt x="832" y="2396"/>
                </a:cubicBezTo>
                <a:cubicBezTo>
                  <a:pt x="832" y="2393"/>
                  <a:pt x="832" y="2387"/>
                  <a:pt x="831" y="2383"/>
                </a:cubicBezTo>
                <a:cubicBezTo>
                  <a:pt x="830" y="2379"/>
                  <a:pt x="828" y="2378"/>
                  <a:pt x="827" y="2377"/>
                </a:cubicBezTo>
                <a:cubicBezTo>
                  <a:pt x="825" y="2376"/>
                  <a:pt x="821" y="2376"/>
                  <a:pt x="819" y="2374"/>
                </a:cubicBezTo>
                <a:cubicBezTo>
                  <a:pt x="818" y="2373"/>
                  <a:pt x="814" y="2371"/>
                  <a:pt x="810" y="2371"/>
                </a:cubicBezTo>
                <a:cubicBezTo>
                  <a:pt x="807" y="2372"/>
                  <a:pt x="805" y="2373"/>
                  <a:pt x="803" y="2374"/>
                </a:cubicBezTo>
                <a:cubicBezTo>
                  <a:pt x="800" y="2375"/>
                  <a:pt x="786" y="2383"/>
                  <a:pt x="789" y="2385"/>
                </a:cubicBezTo>
                <a:cubicBezTo>
                  <a:pt x="792" y="2387"/>
                  <a:pt x="792" y="2386"/>
                  <a:pt x="794" y="2386"/>
                </a:cubicBezTo>
                <a:cubicBezTo>
                  <a:pt x="795" y="2387"/>
                  <a:pt x="796" y="2388"/>
                  <a:pt x="798" y="2389"/>
                </a:cubicBezTo>
                <a:cubicBezTo>
                  <a:pt x="799" y="2389"/>
                  <a:pt x="804" y="2390"/>
                  <a:pt x="802" y="2391"/>
                </a:cubicBezTo>
                <a:cubicBezTo>
                  <a:pt x="800" y="2393"/>
                  <a:pt x="799" y="2395"/>
                  <a:pt x="798" y="2395"/>
                </a:cubicBezTo>
                <a:cubicBezTo>
                  <a:pt x="797" y="2396"/>
                  <a:pt x="797" y="2397"/>
                  <a:pt x="795" y="2396"/>
                </a:cubicBezTo>
                <a:cubicBezTo>
                  <a:pt x="793" y="2395"/>
                  <a:pt x="793" y="2395"/>
                  <a:pt x="791" y="2395"/>
                </a:cubicBezTo>
                <a:cubicBezTo>
                  <a:pt x="790" y="2396"/>
                  <a:pt x="788" y="2398"/>
                  <a:pt x="786" y="2398"/>
                </a:cubicBezTo>
                <a:cubicBezTo>
                  <a:pt x="784" y="2399"/>
                  <a:pt x="778" y="2398"/>
                  <a:pt x="779" y="2400"/>
                </a:cubicBezTo>
                <a:cubicBezTo>
                  <a:pt x="779" y="2402"/>
                  <a:pt x="780" y="2401"/>
                  <a:pt x="781" y="2403"/>
                </a:cubicBezTo>
                <a:cubicBezTo>
                  <a:pt x="782" y="2404"/>
                  <a:pt x="783" y="2404"/>
                  <a:pt x="782" y="2406"/>
                </a:cubicBezTo>
                <a:cubicBezTo>
                  <a:pt x="782" y="2408"/>
                  <a:pt x="785" y="2413"/>
                  <a:pt x="786" y="2411"/>
                </a:cubicBezTo>
                <a:cubicBezTo>
                  <a:pt x="787" y="2409"/>
                  <a:pt x="789" y="2405"/>
                  <a:pt x="791" y="2404"/>
                </a:cubicBezTo>
                <a:cubicBezTo>
                  <a:pt x="794" y="2403"/>
                  <a:pt x="796" y="2402"/>
                  <a:pt x="797" y="2401"/>
                </a:cubicBezTo>
                <a:cubicBezTo>
                  <a:pt x="798" y="2400"/>
                  <a:pt x="804" y="2397"/>
                  <a:pt x="807" y="2398"/>
                </a:cubicBezTo>
                <a:cubicBezTo>
                  <a:pt x="810" y="2399"/>
                  <a:pt x="811" y="2400"/>
                  <a:pt x="813" y="2400"/>
                </a:cubicBezTo>
                <a:cubicBezTo>
                  <a:pt x="816" y="2400"/>
                  <a:pt x="817" y="2401"/>
                  <a:pt x="816" y="2403"/>
                </a:cubicBezTo>
                <a:cubicBezTo>
                  <a:pt x="816" y="2404"/>
                  <a:pt x="814" y="2406"/>
                  <a:pt x="814" y="2408"/>
                </a:cubicBezTo>
                <a:cubicBezTo>
                  <a:pt x="814" y="2410"/>
                  <a:pt x="815" y="2415"/>
                  <a:pt x="813" y="2415"/>
                </a:cubicBezTo>
                <a:cubicBezTo>
                  <a:pt x="812" y="2415"/>
                  <a:pt x="810" y="2415"/>
                  <a:pt x="808" y="2414"/>
                </a:cubicBezTo>
                <a:cubicBezTo>
                  <a:pt x="806" y="2414"/>
                  <a:pt x="800" y="2411"/>
                  <a:pt x="797" y="2412"/>
                </a:cubicBezTo>
                <a:cubicBezTo>
                  <a:pt x="795" y="2413"/>
                  <a:pt x="794" y="2413"/>
                  <a:pt x="794" y="2416"/>
                </a:cubicBezTo>
                <a:cubicBezTo>
                  <a:pt x="794" y="2419"/>
                  <a:pt x="793" y="2418"/>
                  <a:pt x="795" y="2420"/>
                </a:cubicBezTo>
                <a:cubicBezTo>
                  <a:pt x="798" y="2422"/>
                  <a:pt x="801" y="2424"/>
                  <a:pt x="802" y="2427"/>
                </a:cubicBezTo>
                <a:cubicBezTo>
                  <a:pt x="803" y="2429"/>
                  <a:pt x="802" y="2432"/>
                  <a:pt x="802" y="2435"/>
                </a:cubicBezTo>
                <a:cubicBezTo>
                  <a:pt x="802" y="2438"/>
                  <a:pt x="801" y="2438"/>
                  <a:pt x="800" y="2437"/>
                </a:cubicBezTo>
                <a:cubicBezTo>
                  <a:pt x="799" y="2435"/>
                  <a:pt x="798" y="2434"/>
                  <a:pt x="798" y="2433"/>
                </a:cubicBezTo>
                <a:cubicBezTo>
                  <a:pt x="797" y="2431"/>
                  <a:pt x="798" y="2425"/>
                  <a:pt x="795" y="2428"/>
                </a:cubicBezTo>
                <a:cubicBezTo>
                  <a:pt x="792" y="2430"/>
                  <a:pt x="791" y="2431"/>
                  <a:pt x="790" y="2430"/>
                </a:cubicBezTo>
                <a:cubicBezTo>
                  <a:pt x="789" y="2428"/>
                  <a:pt x="788" y="2425"/>
                  <a:pt x="786" y="2426"/>
                </a:cubicBezTo>
                <a:cubicBezTo>
                  <a:pt x="784" y="2428"/>
                  <a:pt x="783" y="2430"/>
                  <a:pt x="781" y="2429"/>
                </a:cubicBezTo>
                <a:cubicBezTo>
                  <a:pt x="780" y="2429"/>
                  <a:pt x="777" y="2429"/>
                  <a:pt x="777" y="2428"/>
                </a:cubicBezTo>
                <a:cubicBezTo>
                  <a:pt x="776" y="2426"/>
                  <a:pt x="772" y="2417"/>
                  <a:pt x="768" y="2417"/>
                </a:cubicBezTo>
                <a:cubicBezTo>
                  <a:pt x="764" y="2417"/>
                  <a:pt x="763" y="2416"/>
                  <a:pt x="761" y="2417"/>
                </a:cubicBezTo>
                <a:cubicBezTo>
                  <a:pt x="758" y="2418"/>
                  <a:pt x="752" y="2419"/>
                  <a:pt x="748" y="2419"/>
                </a:cubicBezTo>
                <a:cubicBezTo>
                  <a:pt x="744" y="2419"/>
                  <a:pt x="733" y="2418"/>
                  <a:pt x="734" y="2413"/>
                </a:cubicBezTo>
                <a:cubicBezTo>
                  <a:pt x="735" y="2409"/>
                  <a:pt x="737" y="2407"/>
                  <a:pt x="739" y="2405"/>
                </a:cubicBezTo>
                <a:cubicBezTo>
                  <a:pt x="741" y="2403"/>
                  <a:pt x="749" y="2396"/>
                  <a:pt x="750" y="2398"/>
                </a:cubicBezTo>
                <a:cubicBezTo>
                  <a:pt x="750" y="2400"/>
                  <a:pt x="751" y="2402"/>
                  <a:pt x="753" y="2400"/>
                </a:cubicBezTo>
                <a:cubicBezTo>
                  <a:pt x="755" y="2399"/>
                  <a:pt x="758" y="2396"/>
                  <a:pt x="757" y="2393"/>
                </a:cubicBezTo>
                <a:cubicBezTo>
                  <a:pt x="756" y="2391"/>
                  <a:pt x="756" y="2390"/>
                  <a:pt x="753" y="2389"/>
                </a:cubicBezTo>
                <a:cubicBezTo>
                  <a:pt x="750" y="2389"/>
                  <a:pt x="747" y="2388"/>
                  <a:pt x="744" y="2388"/>
                </a:cubicBezTo>
                <a:cubicBezTo>
                  <a:pt x="742" y="2389"/>
                  <a:pt x="741" y="2390"/>
                  <a:pt x="739" y="2392"/>
                </a:cubicBezTo>
                <a:cubicBezTo>
                  <a:pt x="738" y="2394"/>
                  <a:pt x="737" y="2395"/>
                  <a:pt x="735" y="2396"/>
                </a:cubicBezTo>
                <a:cubicBezTo>
                  <a:pt x="734" y="2397"/>
                  <a:pt x="730" y="2398"/>
                  <a:pt x="729" y="2398"/>
                </a:cubicBezTo>
                <a:cubicBezTo>
                  <a:pt x="728" y="2398"/>
                  <a:pt x="726" y="2397"/>
                  <a:pt x="728" y="2396"/>
                </a:cubicBezTo>
                <a:cubicBezTo>
                  <a:pt x="729" y="2395"/>
                  <a:pt x="730" y="2393"/>
                  <a:pt x="731" y="2391"/>
                </a:cubicBezTo>
                <a:cubicBezTo>
                  <a:pt x="731" y="2389"/>
                  <a:pt x="730" y="2387"/>
                  <a:pt x="728" y="2386"/>
                </a:cubicBezTo>
                <a:cubicBezTo>
                  <a:pt x="727" y="2386"/>
                  <a:pt x="722" y="2385"/>
                  <a:pt x="721" y="2384"/>
                </a:cubicBezTo>
                <a:cubicBezTo>
                  <a:pt x="720" y="2382"/>
                  <a:pt x="716" y="2377"/>
                  <a:pt x="715" y="2375"/>
                </a:cubicBezTo>
                <a:cubicBezTo>
                  <a:pt x="714" y="2372"/>
                  <a:pt x="713" y="2371"/>
                  <a:pt x="711" y="2369"/>
                </a:cubicBezTo>
                <a:cubicBezTo>
                  <a:pt x="710" y="2367"/>
                  <a:pt x="707" y="2365"/>
                  <a:pt x="707" y="2362"/>
                </a:cubicBezTo>
                <a:cubicBezTo>
                  <a:pt x="707" y="2359"/>
                  <a:pt x="707" y="2354"/>
                  <a:pt x="707" y="2352"/>
                </a:cubicBezTo>
                <a:cubicBezTo>
                  <a:pt x="706" y="2350"/>
                  <a:pt x="705" y="2347"/>
                  <a:pt x="702" y="2347"/>
                </a:cubicBezTo>
                <a:cubicBezTo>
                  <a:pt x="699" y="2348"/>
                  <a:pt x="696" y="2349"/>
                  <a:pt x="694" y="2349"/>
                </a:cubicBezTo>
                <a:cubicBezTo>
                  <a:pt x="692" y="2349"/>
                  <a:pt x="690" y="2350"/>
                  <a:pt x="689" y="2348"/>
                </a:cubicBezTo>
                <a:cubicBezTo>
                  <a:pt x="688" y="2347"/>
                  <a:pt x="687" y="2346"/>
                  <a:pt x="687" y="2345"/>
                </a:cubicBezTo>
                <a:cubicBezTo>
                  <a:pt x="686" y="2344"/>
                  <a:pt x="686" y="2343"/>
                  <a:pt x="685" y="2343"/>
                </a:cubicBezTo>
                <a:cubicBezTo>
                  <a:pt x="683" y="2343"/>
                  <a:pt x="682" y="2342"/>
                  <a:pt x="681" y="2341"/>
                </a:cubicBezTo>
                <a:cubicBezTo>
                  <a:pt x="681" y="2340"/>
                  <a:pt x="678" y="2329"/>
                  <a:pt x="678" y="2327"/>
                </a:cubicBezTo>
                <a:cubicBezTo>
                  <a:pt x="678" y="2324"/>
                  <a:pt x="679" y="2324"/>
                  <a:pt x="680" y="2322"/>
                </a:cubicBezTo>
                <a:cubicBezTo>
                  <a:pt x="681" y="2321"/>
                  <a:pt x="682" y="2319"/>
                  <a:pt x="682" y="2318"/>
                </a:cubicBezTo>
                <a:cubicBezTo>
                  <a:pt x="682" y="2317"/>
                  <a:pt x="683" y="2310"/>
                  <a:pt x="680" y="2312"/>
                </a:cubicBezTo>
                <a:cubicBezTo>
                  <a:pt x="678" y="2313"/>
                  <a:pt x="678" y="2313"/>
                  <a:pt x="677" y="2315"/>
                </a:cubicBezTo>
                <a:cubicBezTo>
                  <a:pt x="676" y="2317"/>
                  <a:pt x="675" y="2319"/>
                  <a:pt x="673" y="2320"/>
                </a:cubicBezTo>
                <a:cubicBezTo>
                  <a:pt x="672" y="2322"/>
                  <a:pt x="669" y="2322"/>
                  <a:pt x="669" y="2319"/>
                </a:cubicBezTo>
                <a:cubicBezTo>
                  <a:pt x="669" y="2316"/>
                  <a:pt x="667" y="2307"/>
                  <a:pt x="666" y="2304"/>
                </a:cubicBezTo>
                <a:cubicBezTo>
                  <a:pt x="666" y="2301"/>
                  <a:pt x="665" y="2298"/>
                  <a:pt x="664" y="2296"/>
                </a:cubicBezTo>
                <a:cubicBezTo>
                  <a:pt x="663" y="2294"/>
                  <a:pt x="659" y="2291"/>
                  <a:pt x="658" y="2292"/>
                </a:cubicBezTo>
                <a:cubicBezTo>
                  <a:pt x="657" y="2293"/>
                  <a:pt x="655" y="2294"/>
                  <a:pt x="657" y="2296"/>
                </a:cubicBezTo>
                <a:cubicBezTo>
                  <a:pt x="658" y="2297"/>
                  <a:pt x="662" y="2301"/>
                  <a:pt x="662" y="2306"/>
                </a:cubicBezTo>
                <a:cubicBezTo>
                  <a:pt x="662" y="2311"/>
                  <a:pt x="662" y="2313"/>
                  <a:pt x="661" y="2315"/>
                </a:cubicBezTo>
                <a:cubicBezTo>
                  <a:pt x="660" y="2318"/>
                  <a:pt x="658" y="2322"/>
                  <a:pt x="659" y="2325"/>
                </a:cubicBezTo>
                <a:cubicBezTo>
                  <a:pt x="661" y="2328"/>
                  <a:pt x="662" y="2329"/>
                  <a:pt x="663" y="2331"/>
                </a:cubicBezTo>
                <a:cubicBezTo>
                  <a:pt x="663" y="2334"/>
                  <a:pt x="665" y="2336"/>
                  <a:pt x="667" y="2337"/>
                </a:cubicBezTo>
                <a:cubicBezTo>
                  <a:pt x="670" y="2338"/>
                  <a:pt x="673" y="2338"/>
                  <a:pt x="676" y="2341"/>
                </a:cubicBezTo>
                <a:cubicBezTo>
                  <a:pt x="678" y="2344"/>
                  <a:pt x="679" y="2347"/>
                  <a:pt x="678" y="2350"/>
                </a:cubicBezTo>
                <a:cubicBezTo>
                  <a:pt x="677" y="2353"/>
                  <a:pt x="674" y="2355"/>
                  <a:pt x="675" y="2358"/>
                </a:cubicBezTo>
                <a:cubicBezTo>
                  <a:pt x="676" y="2360"/>
                  <a:pt x="677" y="2360"/>
                  <a:pt x="678" y="2361"/>
                </a:cubicBezTo>
                <a:cubicBezTo>
                  <a:pt x="680" y="2363"/>
                  <a:pt x="683" y="2366"/>
                  <a:pt x="682" y="2368"/>
                </a:cubicBezTo>
                <a:cubicBezTo>
                  <a:pt x="681" y="2371"/>
                  <a:pt x="681" y="2371"/>
                  <a:pt x="679" y="2371"/>
                </a:cubicBezTo>
                <a:cubicBezTo>
                  <a:pt x="678" y="2372"/>
                  <a:pt x="674" y="2370"/>
                  <a:pt x="672" y="2368"/>
                </a:cubicBezTo>
                <a:cubicBezTo>
                  <a:pt x="670" y="2365"/>
                  <a:pt x="667" y="2358"/>
                  <a:pt x="665" y="2357"/>
                </a:cubicBezTo>
                <a:cubicBezTo>
                  <a:pt x="663" y="2355"/>
                  <a:pt x="660" y="2353"/>
                  <a:pt x="657" y="2353"/>
                </a:cubicBezTo>
                <a:cubicBezTo>
                  <a:pt x="654" y="2352"/>
                  <a:pt x="652" y="2352"/>
                  <a:pt x="649" y="2351"/>
                </a:cubicBezTo>
                <a:cubicBezTo>
                  <a:pt x="647" y="2350"/>
                  <a:pt x="643" y="2349"/>
                  <a:pt x="641" y="2347"/>
                </a:cubicBezTo>
                <a:cubicBezTo>
                  <a:pt x="639" y="2345"/>
                  <a:pt x="631" y="2339"/>
                  <a:pt x="631" y="2343"/>
                </a:cubicBezTo>
                <a:cubicBezTo>
                  <a:pt x="631" y="2346"/>
                  <a:pt x="632" y="2348"/>
                  <a:pt x="635" y="2351"/>
                </a:cubicBezTo>
                <a:cubicBezTo>
                  <a:pt x="638" y="2354"/>
                  <a:pt x="642" y="2356"/>
                  <a:pt x="644" y="2357"/>
                </a:cubicBezTo>
                <a:cubicBezTo>
                  <a:pt x="646" y="2358"/>
                  <a:pt x="657" y="2360"/>
                  <a:pt x="660" y="2363"/>
                </a:cubicBezTo>
                <a:cubicBezTo>
                  <a:pt x="663" y="2367"/>
                  <a:pt x="668" y="2372"/>
                  <a:pt x="669" y="2376"/>
                </a:cubicBezTo>
                <a:cubicBezTo>
                  <a:pt x="670" y="2380"/>
                  <a:pt x="670" y="2382"/>
                  <a:pt x="672" y="2383"/>
                </a:cubicBezTo>
                <a:cubicBezTo>
                  <a:pt x="674" y="2384"/>
                  <a:pt x="677" y="2386"/>
                  <a:pt x="677" y="2388"/>
                </a:cubicBezTo>
                <a:cubicBezTo>
                  <a:pt x="677" y="2391"/>
                  <a:pt x="677" y="2396"/>
                  <a:pt x="677" y="2398"/>
                </a:cubicBezTo>
                <a:cubicBezTo>
                  <a:pt x="676" y="2400"/>
                  <a:pt x="671" y="2410"/>
                  <a:pt x="673" y="2413"/>
                </a:cubicBezTo>
                <a:cubicBezTo>
                  <a:pt x="674" y="2417"/>
                  <a:pt x="675" y="2418"/>
                  <a:pt x="677" y="2419"/>
                </a:cubicBezTo>
                <a:cubicBezTo>
                  <a:pt x="679" y="2419"/>
                  <a:pt x="684" y="2423"/>
                  <a:pt x="684" y="2425"/>
                </a:cubicBezTo>
                <a:cubicBezTo>
                  <a:pt x="684" y="2428"/>
                  <a:pt x="684" y="2429"/>
                  <a:pt x="683" y="2431"/>
                </a:cubicBezTo>
                <a:cubicBezTo>
                  <a:pt x="681" y="2433"/>
                  <a:pt x="681" y="2434"/>
                  <a:pt x="679" y="2434"/>
                </a:cubicBezTo>
                <a:cubicBezTo>
                  <a:pt x="678" y="2435"/>
                  <a:pt x="677" y="2435"/>
                  <a:pt x="678" y="2436"/>
                </a:cubicBezTo>
                <a:cubicBezTo>
                  <a:pt x="678" y="2438"/>
                  <a:pt x="680" y="2439"/>
                  <a:pt x="681" y="2441"/>
                </a:cubicBezTo>
                <a:cubicBezTo>
                  <a:pt x="682" y="2444"/>
                  <a:pt x="683" y="2443"/>
                  <a:pt x="680" y="2446"/>
                </a:cubicBezTo>
                <a:cubicBezTo>
                  <a:pt x="678" y="2448"/>
                  <a:pt x="678" y="2450"/>
                  <a:pt x="677" y="2452"/>
                </a:cubicBezTo>
                <a:cubicBezTo>
                  <a:pt x="676" y="2454"/>
                  <a:pt x="673" y="2456"/>
                  <a:pt x="670" y="2457"/>
                </a:cubicBezTo>
                <a:cubicBezTo>
                  <a:pt x="667" y="2458"/>
                  <a:pt x="665" y="2458"/>
                  <a:pt x="662" y="2458"/>
                </a:cubicBezTo>
                <a:cubicBezTo>
                  <a:pt x="660" y="2458"/>
                  <a:pt x="657" y="2457"/>
                  <a:pt x="656" y="2456"/>
                </a:cubicBezTo>
                <a:cubicBezTo>
                  <a:pt x="654" y="2455"/>
                  <a:pt x="644" y="2441"/>
                  <a:pt x="642" y="2436"/>
                </a:cubicBezTo>
                <a:cubicBezTo>
                  <a:pt x="640" y="2431"/>
                  <a:pt x="637" y="2425"/>
                  <a:pt x="635" y="2423"/>
                </a:cubicBezTo>
                <a:cubicBezTo>
                  <a:pt x="633" y="2421"/>
                  <a:pt x="632" y="2419"/>
                  <a:pt x="629" y="2419"/>
                </a:cubicBezTo>
                <a:cubicBezTo>
                  <a:pt x="626" y="2419"/>
                  <a:pt x="624" y="2420"/>
                  <a:pt x="625" y="2422"/>
                </a:cubicBezTo>
                <a:cubicBezTo>
                  <a:pt x="626" y="2425"/>
                  <a:pt x="631" y="2428"/>
                  <a:pt x="633" y="2432"/>
                </a:cubicBezTo>
                <a:cubicBezTo>
                  <a:pt x="635" y="2436"/>
                  <a:pt x="634" y="2440"/>
                  <a:pt x="637" y="2444"/>
                </a:cubicBezTo>
                <a:cubicBezTo>
                  <a:pt x="641" y="2448"/>
                  <a:pt x="644" y="2450"/>
                  <a:pt x="644" y="2453"/>
                </a:cubicBezTo>
                <a:cubicBezTo>
                  <a:pt x="644" y="2456"/>
                  <a:pt x="644" y="2461"/>
                  <a:pt x="642" y="2463"/>
                </a:cubicBezTo>
                <a:cubicBezTo>
                  <a:pt x="640" y="2466"/>
                  <a:pt x="638" y="2467"/>
                  <a:pt x="637" y="2469"/>
                </a:cubicBezTo>
                <a:cubicBezTo>
                  <a:pt x="636" y="2471"/>
                  <a:pt x="635" y="2476"/>
                  <a:pt x="632" y="2481"/>
                </a:cubicBezTo>
                <a:cubicBezTo>
                  <a:pt x="630" y="2486"/>
                  <a:pt x="627" y="2489"/>
                  <a:pt x="625" y="2490"/>
                </a:cubicBezTo>
                <a:cubicBezTo>
                  <a:pt x="623" y="2491"/>
                  <a:pt x="622" y="2491"/>
                  <a:pt x="620" y="2492"/>
                </a:cubicBezTo>
                <a:cubicBezTo>
                  <a:pt x="619" y="2493"/>
                  <a:pt x="611" y="2499"/>
                  <a:pt x="613" y="2493"/>
                </a:cubicBezTo>
                <a:cubicBezTo>
                  <a:pt x="614" y="2488"/>
                  <a:pt x="614" y="2485"/>
                  <a:pt x="615" y="2484"/>
                </a:cubicBezTo>
                <a:cubicBezTo>
                  <a:pt x="616" y="2482"/>
                  <a:pt x="618" y="2477"/>
                  <a:pt x="616" y="2477"/>
                </a:cubicBezTo>
                <a:cubicBezTo>
                  <a:pt x="613" y="2477"/>
                  <a:pt x="612" y="2477"/>
                  <a:pt x="610" y="2479"/>
                </a:cubicBezTo>
                <a:cubicBezTo>
                  <a:pt x="609" y="2480"/>
                  <a:pt x="604" y="2483"/>
                  <a:pt x="602" y="2478"/>
                </a:cubicBezTo>
                <a:cubicBezTo>
                  <a:pt x="600" y="2473"/>
                  <a:pt x="599" y="2460"/>
                  <a:pt x="600" y="2457"/>
                </a:cubicBezTo>
                <a:cubicBezTo>
                  <a:pt x="602" y="2454"/>
                  <a:pt x="604" y="2452"/>
                  <a:pt x="606" y="2450"/>
                </a:cubicBezTo>
                <a:cubicBezTo>
                  <a:pt x="607" y="2449"/>
                  <a:pt x="610" y="2447"/>
                  <a:pt x="610" y="2445"/>
                </a:cubicBezTo>
                <a:cubicBezTo>
                  <a:pt x="611" y="2443"/>
                  <a:pt x="611" y="2441"/>
                  <a:pt x="609" y="2442"/>
                </a:cubicBezTo>
                <a:cubicBezTo>
                  <a:pt x="607" y="2443"/>
                  <a:pt x="607" y="2445"/>
                  <a:pt x="606" y="2446"/>
                </a:cubicBezTo>
                <a:cubicBezTo>
                  <a:pt x="605" y="2447"/>
                  <a:pt x="602" y="2448"/>
                  <a:pt x="601" y="2449"/>
                </a:cubicBezTo>
                <a:cubicBezTo>
                  <a:pt x="600" y="2450"/>
                  <a:pt x="598" y="2449"/>
                  <a:pt x="599" y="2447"/>
                </a:cubicBezTo>
                <a:cubicBezTo>
                  <a:pt x="599" y="2444"/>
                  <a:pt x="600" y="2440"/>
                  <a:pt x="599" y="2437"/>
                </a:cubicBezTo>
                <a:cubicBezTo>
                  <a:pt x="598" y="2434"/>
                  <a:pt x="596" y="2429"/>
                  <a:pt x="595" y="2427"/>
                </a:cubicBezTo>
                <a:cubicBezTo>
                  <a:pt x="595" y="2426"/>
                  <a:pt x="594" y="2424"/>
                  <a:pt x="594" y="2422"/>
                </a:cubicBezTo>
                <a:cubicBezTo>
                  <a:pt x="594" y="2420"/>
                  <a:pt x="592" y="2413"/>
                  <a:pt x="590" y="2413"/>
                </a:cubicBezTo>
                <a:cubicBezTo>
                  <a:pt x="588" y="2412"/>
                  <a:pt x="586" y="2411"/>
                  <a:pt x="586" y="2414"/>
                </a:cubicBezTo>
                <a:cubicBezTo>
                  <a:pt x="586" y="2417"/>
                  <a:pt x="587" y="2419"/>
                  <a:pt x="588" y="2422"/>
                </a:cubicBezTo>
                <a:cubicBezTo>
                  <a:pt x="589" y="2426"/>
                  <a:pt x="591" y="2430"/>
                  <a:pt x="591" y="2433"/>
                </a:cubicBezTo>
                <a:cubicBezTo>
                  <a:pt x="591" y="2437"/>
                  <a:pt x="591" y="2444"/>
                  <a:pt x="591" y="2446"/>
                </a:cubicBezTo>
                <a:cubicBezTo>
                  <a:pt x="591" y="2449"/>
                  <a:pt x="590" y="2456"/>
                  <a:pt x="588" y="2460"/>
                </a:cubicBezTo>
                <a:cubicBezTo>
                  <a:pt x="586" y="2464"/>
                  <a:pt x="582" y="2468"/>
                  <a:pt x="581" y="2470"/>
                </a:cubicBezTo>
                <a:cubicBezTo>
                  <a:pt x="581" y="2473"/>
                  <a:pt x="579" y="2475"/>
                  <a:pt x="581" y="2478"/>
                </a:cubicBezTo>
                <a:cubicBezTo>
                  <a:pt x="582" y="2481"/>
                  <a:pt x="583" y="2485"/>
                  <a:pt x="583" y="2487"/>
                </a:cubicBezTo>
                <a:cubicBezTo>
                  <a:pt x="583" y="2489"/>
                  <a:pt x="584" y="2501"/>
                  <a:pt x="583" y="2503"/>
                </a:cubicBezTo>
                <a:cubicBezTo>
                  <a:pt x="582" y="2505"/>
                  <a:pt x="581" y="2506"/>
                  <a:pt x="579" y="2509"/>
                </a:cubicBezTo>
                <a:cubicBezTo>
                  <a:pt x="578" y="2512"/>
                  <a:pt x="576" y="2516"/>
                  <a:pt x="573" y="2518"/>
                </a:cubicBezTo>
                <a:cubicBezTo>
                  <a:pt x="571" y="2519"/>
                  <a:pt x="568" y="2520"/>
                  <a:pt x="566" y="2520"/>
                </a:cubicBezTo>
                <a:cubicBezTo>
                  <a:pt x="564" y="2520"/>
                  <a:pt x="562" y="2520"/>
                  <a:pt x="561" y="2517"/>
                </a:cubicBezTo>
                <a:cubicBezTo>
                  <a:pt x="560" y="2514"/>
                  <a:pt x="560" y="2512"/>
                  <a:pt x="559" y="2509"/>
                </a:cubicBezTo>
                <a:cubicBezTo>
                  <a:pt x="558" y="2506"/>
                  <a:pt x="556" y="2504"/>
                  <a:pt x="554" y="2502"/>
                </a:cubicBezTo>
                <a:cubicBezTo>
                  <a:pt x="553" y="2501"/>
                  <a:pt x="552" y="2501"/>
                  <a:pt x="550" y="2502"/>
                </a:cubicBezTo>
                <a:cubicBezTo>
                  <a:pt x="548" y="2504"/>
                  <a:pt x="545" y="2504"/>
                  <a:pt x="543" y="2505"/>
                </a:cubicBezTo>
                <a:cubicBezTo>
                  <a:pt x="541" y="2506"/>
                  <a:pt x="540" y="2506"/>
                  <a:pt x="539" y="2508"/>
                </a:cubicBezTo>
                <a:cubicBezTo>
                  <a:pt x="539" y="2510"/>
                  <a:pt x="538" y="2513"/>
                  <a:pt x="536" y="2514"/>
                </a:cubicBezTo>
                <a:cubicBezTo>
                  <a:pt x="533" y="2516"/>
                  <a:pt x="530" y="2518"/>
                  <a:pt x="527" y="2519"/>
                </a:cubicBezTo>
                <a:cubicBezTo>
                  <a:pt x="525" y="2520"/>
                  <a:pt x="524" y="2521"/>
                  <a:pt x="522" y="2525"/>
                </a:cubicBezTo>
                <a:cubicBezTo>
                  <a:pt x="521" y="2529"/>
                  <a:pt x="520" y="2535"/>
                  <a:pt x="519" y="2537"/>
                </a:cubicBezTo>
                <a:cubicBezTo>
                  <a:pt x="517" y="2539"/>
                  <a:pt x="515" y="2540"/>
                  <a:pt x="513" y="2540"/>
                </a:cubicBezTo>
                <a:cubicBezTo>
                  <a:pt x="511" y="2540"/>
                  <a:pt x="508" y="2541"/>
                  <a:pt x="506" y="2540"/>
                </a:cubicBezTo>
                <a:cubicBezTo>
                  <a:pt x="503" y="2538"/>
                  <a:pt x="499" y="2536"/>
                  <a:pt x="496" y="2533"/>
                </a:cubicBezTo>
                <a:cubicBezTo>
                  <a:pt x="493" y="2530"/>
                  <a:pt x="491" y="2530"/>
                  <a:pt x="489" y="2529"/>
                </a:cubicBezTo>
                <a:cubicBezTo>
                  <a:pt x="488" y="2528"/>
                  <a:pt x="483" y="2527"/>
                  <a:pt x="482" y="2522"/>
                </a:cubicBezTo>
                <a:cubicBezTo>
                  <a:pt x="482" y="2517"/>
                  <a:pt x="483" y="2513"/>
                  <a:pt x="485" y="2512"/>
                </a:cubicBezTo>
                <a:cubicBezTo>
                  <a:pt x="488" y="2510"/>
                  <a:pt x="496" y="2507"/>
                  <a:pt x="496" y="2505"/>
                </a:cubicBezTo>
                <a:cubicBezTo>
                  <a:pt x="496" y="2502"/>
                  <a:pt x="495" y="2497"/>
                  <a:pt x="493" y="2500"/>
                </a:cubicBezTo>
                <a:cubicBezTo>
                  <a:pt x="491" y="2502"/>
                  <a:pt x="491" y="2503"/>
                  <a:pt x="489" y="2503"/>
                </a:cubicBezTo>
                <a:cubicBezTo>
                  <a:pt x="487" y="2503"/>
                  <a:pt x="487" y="2503"/>
                  <a:pt x="484" y="2504"/>
                </a:cubicBezTo>
                <a:cubicBezTo>
                  <a:pt x="482" y="2505"/>
                  <a:pt x="479" y="2506"/>
                  <a:pt x="478" y="2504"/>
                </a:cubicBezTo>
                <a:cubicBezTo>
                  <a:pt x="477" y="2503"/>
                  <a:pt x="474" y="2496"/>
                  <a:pt x="475" y="2493"/>
                </a:cubicBezTo>
                <a:cubicBezTo>
                  <a:pt x="476" y="2489"/>
                  <a:pt x="478" y="2485"/>
                  <a:pt x="475" y="2486"/>
                </a:cubicBezTo>
                <a:cubicBezTo>
                  <a:pt x="472" y="2488"/>
                  <a:pt x="471" y="2490"/>
                  <a:pt x="470" y="2493"/>
                </a:cubicBezTo>
                <a:cubicBezTo>
                  <a:pt x="470" y="2496"/>
                  <a:pt x="469" y="2500"/>
                  <a:pt x="471" y="2504"/>
                </a:cubicBezTo>
                <a:cubicBezTo>
                  <a:pt x="473" y="2508"/>
                  <a:pt x="476" y="2514"/>
                  <a:pt x="477" y="2520"/>
                </a:cubicBezTo>
                <a:cubicBezTo>
                  <a:pt x="478" y="2526"/>
                  <a:pt x="481" y="2534"/>
                  <a:pt x="480" y="2539"/>
                </a:cubicBezTo>
                <a:cubicBezTo>
                  <a:pt x="479" y="2543"/>
                  <a:pt x="477" y="2544"/>
                  <a:pt x="475" y="2545"/>
                </a:cubicBezTo>
                <a:cubicBezTo>
                  <a:pt x="473" y="2547"/>
                  <a:pt x="466" y="2549"/>
                  <a:pt x="462" y="2551"/>
                </a:cubicBezTo>
                <a:cubicBezTo>
                  <a:pt x="459" y="2552"/>
                  <a:pt x="454" y="2555"/>
                  <a:pt x="451" y="2553"/>
                </a:cubicBezTo>
                <a:cubicBezTo>
                  <a:pt x="449" y="2551"/>
                  <a:pt x="448" y="2546"/>
                  <a:pt x="446" y="2547"/>
                </a:cubicBezTo>
                <a:cubicBezTo>
                  <a:pt x="445" y="2548"/>
                  <a:pt x="441" y="2546"/>
                  <a:pt x="442" y="2543"/>
                </a:cubicBezTo>
                <a:cubicBezTo>
                  <a:pt x="442" y="2539"/>
                  <a:pt x="443" y="2532"/>
                  <a:pt x="440" y="2533"/>
                </a:cubicBezTo>
                <a:cubicBezTo>
                  <a:pt x="437" y="2534"/>
                  <a:pt x="437" y="2534"/>
                  <a:pt x="432" y="2534"/>
                </a:cubicBezTo>
                <a:cubicBezTo>
                  <a:pt x="428" y="2534"/>
                  <a:pt x="425" y="2535"/>
                  <a:pt x="422" y="2535"/>
                </a:cubicBezTo>
                <a:cubicBezTo>
                  <a:pt x="418" y="2535"/>
                  <a:pt x="414" y="2537"/>
                  <a:pt x="413" y="2534"/>
                </a:cubicBezTo>
                <a:cubicBezTo>
                  <a:pt x="411" y="2532"/>
                  <a:pt x="412" y="2530"/>
                  <a:pt x="408" y="2530"/>
                </a:cubicBezTo>
                <a:cubicBezTo>
                  <a:pt x="404" y="2530"/>
                  <a:pt x="396" y="2530"/>
                  <a:pt x="399" y="2534"/>
                </a:cubicBezTo>
                <a:cubicBezTo>
                  <a:pt x="401" y="2538"/>
                  <a:pt x="408" y="2539"/>
                  <a:pt x="404" y="2542"/>
                </a:cubicBezTo>
                <a:cubicBezTo>
                  <a:pt x="400" y="2545"/>
                  <a:pt x="395" y="2550"/>
                  <a:pt x="396" y="2555"/>
                </a:cubicBezTo>
                <a:cubicBezTo>
                  <a:pt x="396" y="2559"/>
                  <a:pt x="396" y="2559"/>
                  <a:pt x="400" y="2560"/>
                </a:cubicBezTo>
                <a:cubicBezTo>
                  <a:pt x="404" y="2560"/>
                  <a:pt x="409" y="2561"/>
                  <a:pt x="409" y="2565"/>
                </a:cubicBezTo>
                <a:cubicBezTo>
                  <a:pt x="410" y="2569"/>
                  <a:pt x="409" y="2567"/>
                  <a:pt x="406" y="2569"/>
                </a:cubicBezTo>
                <a:cubicBezTo>
                  <a:pt x="403" y="2571"/>
                  <a:pt x="399" y="2571"/>
                  <a:pt x="395" y="2572"/>
                </a:cubicBezTo>
                <a:cubicBezTo>
                  <a:pt x="391" y="2574"/>
                  <a:pt x="391" y="2575"/>
                  <a:pt x="388" y="2577"/>
                </a:cubicBezTo>
                <a:cubicBezTo>
                  <a:pt x="385" y="2579"/>
                  <a:pt x="385" y="2579"/>
                  <a:pt x="382" y="2580"/>
                </a:cubicBezTo>
                <a:cubicBezTo>
                  <a:pt x="379" y="2581"/>
                  <a:pt x="374" y="2583"/>
                  <a:pt x="375" y="2578"/>
                </a:cubicBezTo>
                <a:cubicBezTo>
                  <a:pt x="377" y="2574"/>
                  <a:pt x="382" y="2571"/>
                  <a:pt x="382" y="2568"/>
                </a:cubicBezTo>
                <a:cubicBezTo>
                  <a:pt x="382" y="2566"/>
                  <a:pt x="382" y="2562"/>
                  <a:pt x="384" y="2563"/>
                </a:cubicBezTo>
                <a:cubicBezTo>
                  <a:pt x="385" y="2564"/>
                  <a:pt x="391" y="2565"/>
                  <a:pt x="391" y="2562"/>
                </a:cubicBezTo>
                <a:cubicBezTo>
                  <a:pt x="392" y="2559"/>
                  <a:pt x="392" y="2556"/>
                  <a:pt x="389" y="2556"/>
                </a:cubicBezTo>
                <a:cubicBezTo>
                  <a:pt x="386" y="2556"/>
                  <a:pt x="379" y="2558"/>
                  <a:pt x="379" y="2553"/>
                </a:cubicBezTo>
                <a:cubicBezTo>
                  <a:pt x="378" y="2549"/>
                  <a:pt x="378" y="2548"/>
                  <a:pt x="380" y="2547"/>
                </a:cubicBezTo>
                <a:cubicBezTo>
                  <a:pt x="381" y="2545"/>
                  <a:pt x="381" y="2542"/>
                  <a:pt x="379" y="2542"/>
                </a:cubicBezTo>
                <a:cubicBezTo>
                  <a:pt x="376" y="2541"/>
                  <a:pt x="372" y="2538"/>
                  <a:pt x="369" y="2539"/>
                </a:cubicBezTo>
                <a:cubicBezTo>
                  <a:pt x="365" y="2540"/>
                  <a:pt x="363" y="2543"/>
                  <a:pt x="360" y="2542"/>
                </a:cubicBezTo>
                <a:cubicBezTo>
                  <a:pt x="357" y="2541"/>
                  <a:pt x="354" y="2539"/>
                  <a:pt x="355" y="2544"/>
                </a:cubicBezTo>
                <a:cubicBezTo>
                  <a:pt x="355" y="2549"/>
                  <a:pt x="359" y="2550"/>
                  <a:pt x="361" y="2550"/>
                </a:cubicBezTo>
                <a:cubicBezTo>
                  <a:pt x="364" y="2549"/>
                  <a:pt x="369" y="2548"/>
                  <a:pt x="370" y="2553"/>
                </a:cubicBezTo>
                <a:cubicBezTo>
                  <a:pt x="370" y="2558"/>
                  <a:pt x="369" y="2564"/>
                  <a:pt x="367" y="2566"/>
                </a:cubicBezTo>
                <a:cubicBezTo>
                  <a:pt x="365" y="2568"/>
                  <a:pt x="363" y="2569"/>
                  <a:pt x="360" y="2569"/>
                </a:cubicBezTo>
                <a:cubicBezTo>
                  <a:pt x="358" y="2570"/>
                  <a:pt x="353" y="2571"/>
                  <a:pt x="352" y="2575"/>
                </a:cubicBezTo>
                <a:cubicBezTo>
                  <a:pt x="351" y="2579"/>
                  <a:pt x="348" y="2582"/>
                  <a:pt x="346" y="2584"/>
                </a:cubicBezTo>
                <a:cubicBezTo>
                  <a:pt x="344" y="2586"/>
                  <a:pt x="336" y="2588"/>
                  <a:pt x="333" y="2588"/>
                </a:cubicBezTo>
                <a:cubicBezTo>
                  <a:pt x="330" y="2588"/>
                  <a:pt x="325" y="2587"/>
                  <a:pt x="321" y="2586"/>
                </a:cubicBezTo>
                <a:cubicBezTo>
                  <a:pt x="317" y="2584"/>
                  <a:pt x="314" y="2581"/>
                  <a:pt x="314" y="2578"/>
                </a:cubicBezTo>
                <a:cubicBezTo>
                  <a:pt x="314" y="2575"/>
                  <a:pt x="312" y="2573"/>
                  <a:pt x="311" y="2574"/>
                </a:cubicBezTo>
                <a:cubicBezTo>
                  <a:pt x="310" y="2575"/>
                  <a:pt x="308" y="2578"/>
                  <a:pt x="306" y="2579"/>
                </a:cubicBezTo>
                <a:cubicBezTo>
                  <a:pt x="303" y="2580"/>
                  <a:pt x="303" y="2581"/>
                  <a:pt x="300" y="2581"/>
                </a:cubicBezTo>
                <a:cubicBezTo>
                  <a:pt x="297" y="2582"/>
                  <a:pt x="294" y="2584"/>
                  <a:pt x="293" y="2588"/>
                </a:cubicBezTo>
                <a:cubicBezTo>
                  <a:pt x="291" y="2592"/>
                  <a:pt x="293" y="2592"/>
                  <a:pt x="294" y="2590"/>
                </a:cubicBezTo>
                <a:cubicBezTo>
                  <a:pt x="295" y="2589"/>
                  <a:pt x="296" y="2588"/>
                  <a:pt x="299" y="2588"/>
                </a:cubicBezTo>
                <a:cubicBezTo>
                  <a:pt x="302" y="2588"/>
                  <a:pt x="305" y="2589"/>
                  <a:pt x="303" y="2591"/>
                </a:cubicBezTo>
                <a:cubicBezTo>
                  <a:pt x="300" y="2593"/>
                  <a:pt x="296" y="2596"/>
                  <a:pt x="292" y="2599"/>
                </a:cubicBezTo>
                <a:cubicBezTo>
                  <a:pt x="288" y="2603"/>
                  <a:pt x="279" y="2607"/>
                  <a:pt x="282" y="2601"/>
                </a:cubicBezTo>
                <a:cubicBezTo>
                  <a:pt x="284" y="2596"/>
                  <a:pt x="286" y="2595"/>
                  <a:pt x="284" y="2593"/>
                </a:cubicBezTo>
                <a:cubicBezTo>
                  <a:pt x="282" y="2591"/>
                  <a:pt x="280" y="2592"/>
                  <a:pt x="279" y="2590"/>
                </a:cubicBezTo>
                <a:cubicBezTo>
                  <a:pt x="277" y="2589"/>
                  <a:pt x="275" y="2588"/>
                  <a:pt x="274" y="2588"/>
                </a:cubicBezTo>
                <a:cubicBezTo>
                  <a:pt x="272" y="2587"/>
                  <a:pt x="270" y="2587"/>
                  <a:pt x="271" y="2591"/>
                </a:cubicBezTo>
                <a:cubicBezTo>
                  <a:pt x="271" y="2595"/>
                  <a:pt x="271" y="2597"/>
                  <a:pt x="268" y="2597"/>
                </a:cubicBezTo>
                <a:cubicBezTo>
                  <a:pt x="265" y="2598"/>
                  <a:pt x="263" y="2598"/>
                  <a:pt x="259" y="2599"/>
                </a:cubicBezTo>
                <a:cubicBezTo>
                  <a:pt x="255" y="2600"/>
                  <a:pt x="252" y="2600"/>
                  <a:pt x="253" y="2598"/>
                </a:cubicBezTo>
                <a:cubicBezTo>
                  <a:pt x="254" y="2595"/>
                  <a:pt x="255" y="2593"/>
                  <a:pt x="252" y="2593"/>
                </a:cubicBezTo>
                <a:cubicBezTo>
                  <a:pt x="249" y="2593"/>
                  <a:pt x="247" y="2591"/>
                  <a:pt x="246" y="2596"/>
                </a:cubicBezTo>
                <a:cubicBezTo>
                  <a:pt x="246" y="2601"/>
                  <a:pt x="245" y="2604"/>
                  <a:pt x="242" y="2604"/>
                </a:cubicBezTo>
                <a:cubicBezTo>
                  <a:pt x="239" y="2604"/>
                  <a:pt x="231" y="2605"/>
                  <a:pt x="228" y="2605"/>
                </a:cubicBezTo>
                <a:cubicBezTo>
                  <a:pt x="225" y="2606"/>
                  <a:pt x="222" y="2608"/>
                  <a:pt x="220" y="2610"/>
                </a:cubicBezTo>
                <a:cubicBezTo>
                  <a:pt x="219" y="2611"/>
                  <a:pt x="216" y="2613"/>
                  <a:pt x="211" y="2613"/>
                </a:cubicBezTo>
                <a:cubicBezTo>
                  <a:pt x="207" y="2612"/>
                  <a:pt x="199" y="2610"/>
                  <a:pt x="195" y="2612"/>
                </a:cubicBezTo>
                <a:cubicBezTo>
                  <a:pt x="192" y="2615"/>
                  <a:pt x="186" y="2619"/>
                  <a:pt x="183" y="2624"/>
                </a:cubicBezTo>
                <a:cubicBezTo>
                  <a:pt x="179" y="2629"/>
                  <a:pt x="179" y="2629"/>
                  <a:pt x="177" y="2632"/>
                </a:cubicBezTo>
                <a:cubicBezTo>
                  <a:pt x="175" y="2634"/>
                  <a:pt x="172" y="2639"/>
                  <a:pt x="171" y="2643"/>
                </a:cubicBezTo>
                <a:cubicBezTo>
                  <a:pt x="171" y="2646"/>
                  <a:pt x="171" y="2651"/>
                  <a:pt x="168" y="2658"/>
                </a:cubicBezTo>
                <a:cubicBezTo>
                  <a:pt x="165" y="2664"/>
                  <a:pt x="162" y="2667"/>
                  <a:pt x="159" y="2668"/>
                </a:cubicBezTo>
                <a:cubicBezTo>
                  <a:pt x="157" y="2668"/>
                  <a:pt x="154" y="2669"/>
                  <a:pt x="154" y="2665"/>
                </a:cubicBezTo>
                <a:cubicBezTo>
                  <a:pt x="154" y="2662"/>
                  <a:pt x="152" y="2657"/>
                  <a:pt x="150" y="2657"/>
                </a:cubicBezTo>
                <a:cubicBezTo>
                  <a:pt x="148" y="2657"/>
                  <a:pt x="145" y="2658"/>
                  <a:pt x="145" y="2658"/>
                </a:cubicBezTo>
                <a:cubicBezTo>
                  <a:pt x="145" y="2658"/>
                  <a:pt x="140" y="2660"/>
                  <a:pt x="140" y="2656"/>
                </a:cubicBezTo>
                <a:cubicBezTo>
                  <a:pt x="140" y="2652"/>
                  <a:pt x="142" y="2652"/>
                  <a:pt x="145" y="2652"/>
                </a:cubicBezTo>
                <a:cubicBezTo>
                  <a:pt x="148" y="2652"/>
                  <a:pt x="158" y="2650"/>
                  <a:pt x="160" y="2650"/>
                </a:cubicBezTo>
                <a:cubicBezTo>
                  <a:pt x="163" y="2650"/>
                  <a:pt x="164" y="2649"/>
                  <a:pt x="165" y="2646"/>
                </a:cubicBezTo>
                <a:cubicBezTo>
                  <a:pt x="166" y="2643"/>
                  <a:pt x="165" y="2637"/>
                  <a:pt x="162" y="2639"/>
                </a:cubicBezTo>
                <a:cubicBezTo>
                  <a:pt x="159" y="2641"/>
                  <a:pt x="159" y="2643"/>
                  <a:pt x="154" y="2643"/>
                </a:cubicBezTo>
                <a:cubicBezTo>
                  <a:pt x="150" y="2644"/>
                  <a:pt x="147" y="2642"/>
                  <a:pt x="145" y="2644"/>
                </a:cubicBezTo>
                <a:cubicBezTo>
                  <a:pt x="143" y="2647"/>
                  <a:pt x="141" y="2649"/>
                  <a:pt x="141" y="2646"/>
                </a:cubicBezTo>
                <a:cubicBezTo>
                  <a:pt x="141" y="2643"/>
                  <a:pt x="139" y="2637"/>
                  <a:pt x="140" y="2637"/>
                </a:cubicBezTo>
                <a:cubicBezTo>
                  <a:pt x="142" y="2636"/>
                  <a:pt x="147" y="2635"/>
                  <a:pt x="145" y="2632"/>
                </a:cubicBezTo>
                <a:cubicBezTo>
                  <a:pt x="142" y="2629"/>
                  <a:pt x="138" y="2622"/>
                  <a:pt x="137" y="2620"/>
                </a:cubicBezTo>
                <a:cubicBezTo>
                  <a:pt x="136" y="2617"/>
                  <a:pt x="135" y="2615"/>
                  <a:pt x="133" y="2612"/>
                </a:cubicBezTo>
                <a:cubicBezTo>
                  <a:pt x="131" y="2608"/>
                  <a:pt x="128" y="2603"/>
                  <a:pt x="126" y="2605"/>
                </a:cubicBezTo>
                <a:cubicBezTo>
                  <a:pt x="124" y="2607"/>
                  <a:pt x="124" y="2609"/>
                  <a:pt x="126" y="2613"/>
                </a:cubicBezTo>
                <a:cubicBezTo>
                  <a:pt x="129" y="2617"/>
                  <a:pt x="131" y="2619"/>
                  <a:pt x="131" y="2621"/>
                </a:cubicBezTo>
                <a:cubicBezTo>
                  <a:pt x="131" y="2623"/>
                  <a:pt x="132" y="2624"/>
                  <a:pt x="129" y="2624"/>
                </a:cubicBezTo>
                <a:cubicBezTo>
                  <a:pt x="127" y="2625"/>
                  <a:pt x="125" y="2625"/>
                  <a:pt x="125" y="2628"/>
                </a:cubicBezTo>
                <a:cubicBezTo>
                  <a:pt x="125" y="2631"/>
                  <a:pt x="127" y="2634"/>
                  <a:pt x="129" y="2635"/>
                </a:cubicBezTo>
                <a:cubicBezTo>
                  <a:pt x="130" y="2637"/>
                  <a:pt x="133" y="2639"/>
                  <a:pt x="134" y="2641"/>
                </a:cubicBezTo>
                <a:cubicBezTo>
                  <a:pt x="134" y="2643"/>
                  <a:pt x="134" y="2649"/>
                  <a:pt x="133" y="2652"/>
                </a:cubicBezTo>
                <a:cubicBezTo>
                  <a:pt x="132" y="2654"/>
                  <a:pt x="128" y="2659"/>
                  <a:pt x="125" y="2661"/>
                </a:cubicBezTo>
                <a:cubicBezTo>
                  <a:pt x="121" y="2662"/>
                  <a:pt x="116" y="2664"/>
                  <a:pt x="120" y="2667"/>
                </a:cubicBezTo>
                <a:cubicBezTo>
                  <a:pt x="123" y="2669"/>
                  <a:pt x="123" y="2669"/>
                  <a:pt x="125" y="2669"/>
                </a:cubicBezTo>
                <a:cubicBezTo>
                  <a:pt x="126" y="2669"/>
                  <a:pt x="129" y="2667"/>
                  <a:pt x="131" y="2670"/>
                </a:cubicBezTo>
                <a:cubicBezTo>
                  <a:pt x="133" y="2672"/>
                  <a:pt x="135" y="2673"/>
                  <a:pt x="139" y="2673"/>
                </a:cubicBezTo>
                <a:cubicBezTo>
                  <a:pt x="142" y="2674"/>
                  <a:pt x="155" y="2671"/>
                  <a:pt x="156" y="2676"/>
                </a:cubicBezTo>
                <a:cubicBezTo>
                  <a:pt x="157" y="2681"/>
                  <a:pt x="155" y="2689"/>
                  <a:pt x="154" y="2693"/>
                </a:cubicBezTo>
                <a:cubicBezTo>
                  <a:pt x="154" y="2697"/>
                  <a:pt x="152" y="2701"/>
                  <a:pt x="149" y="2695"/>
                </a:cubicBezTo>
                <a:cubicBezTo>
                  <a:pt x="146" y="2689"/>
                  <a:pt x="142" y="2685"/>
                  <a:pt x="137" y="2685"/>
                </a:cubicBezTo>
                <a:cubicBezTo>
                  <a:pt x="132" y="2686"/>
                  <a:pt x="132" y="2687"/>
                  <a:pt x="130" y="2687"/>
                </a:cubicBezTo>
                <a:cubicBezTo>
                  <a:pt x="128" y="2687"/>
                  <a:pt x="123" y="2687"/>
                  <a:pt x="121" y="2688"/>
                </a:cubicBezTo>
                <a:cubicBezTo>
                  <a:pt x="118" y="2689"/>
                  <a:pt x="112" y="2692"/>
                  <a:pt x="111" y="2693"/>
                </a:cubicBezTo>
                <a:cubicBezTo>
                  <a:pt x="109" y="2694"/>
                  <a:pt x="107" y="2693"/>
                  <a:pt x="109" y="2690"/>
                </a:cubicBezTo>
                <a:cubicBezTo>
                  <a:pt x="111" y="2687"/>
                  <a:pt x="114" y="2683"/>
                  <a:pt x="115" y="2681"/>
                </a:cubicBezTo>
                <a:cubicBezTo>
                  <a:pt x="117" y="2680"/>
                  <a:pt x="121" y="2676"/>
                  <a:pt x="117" y="2675"/>
                </a:cubicBezTo>
                <a:cubicBezTo>
                  <a:pt x="114" y="2674"/>
                  <a:pt x="113" y="2674"/>
                  <a:pt x="114" y="2672"/>
                </a:cubicBezTo>
                <a:cubicBezTo>
                  <a:pt x="115" y="2671"/>
                  <a:pt x="117" y="2664"/>
                  <a:pt x="113" y="2664"/>
                </a:cubicBezTo>
                <a:cubicBezTo>
                  <a:pt x="110" y="2664"/>
                  <a:pt x="110" y="2664"/>
                  <a:pt x="107" y="2668"/>
                </a:cubicBezTo>
                <a:cubicBezTo>
                  <a:pt x="104" y="2671"/>
                  <a:pt x="103" y="2678"/>
                  <a:pt x="98" y="2681"/>
                </a:cubicBezTo>
                <a:cubicBezTo>
                  <a:pt x="94" y="2684"/>
                  <a:pt x="93" y="2685"/>
                  <a:pt x="89" y="2682"/>
                </a:cubicBezTo>
                <a:cubicBezTo>
                  <a:pt x="86" y="2680"/>
                  <a:pt x="83" y="2680"/>
                  <a:pt x="83" y="2683"/>
                </a:cubicBezTo>
                <a:cubicBezTo>
                  <a:pt x="83" y="2686"/>
                  <a:pt x="84" y="2685"/>
                  <a:pt x="87" y="2691"/>
                </a:cubicBezTo>
                <a:cubicBezTo>
                  <a:pt x="90" y="2696"/>
                  <a:pt x="93" y="2701"/>
                  <a:pt x="93" y="2703"/>
                </a:cubicBezTo>
                <a:cubicBezTo>
                  <a:pt x="93" y="2706"/>
                  <a:pt x="91" y="2715"/>
                  <a:pt x="96" y="2714"/>
                </a:cubicBezTo>
                <a:cubicBezTo>
                  <a:pt x="101" y="2714"/>
                  <a:pt x="102" y="2712"/>
                  <a:pt x="104" y="2714"/>
                </a:cubicBezTo>
                <a:cubicBezTo>
                  <a:pt x="107" y="2716"/>
                  <a:pt x="109" y="2716"/>
                  <a:pt x="110" y="2716"/>
                </a:cubicBezTo>
                <a:cubicBezTo>
                  <a:pt x="112" y="2716"/>
                  <a:pt x="122" y="2713"/>
                  <a:pt x="125" y="2719"/>
                </a:cubicBezTo>
                <a:cubicBezTo>
                  <a:pt x="128" y="2724"/>
                  <a:pt x="129" y="2725"/>
                  <a:pt x="129" y="2728"/>
                </a:cubicBezTo>
                <a:cubicBezTo>
                  <a:pt x="129" y="2731"/>
                  <a:pt x="130" y="2739"/>
                  <a:pt x="128" y="2739"/>
                </a:cubicBezTo>
                <a:cubicBezTo>
                  <a:pt x="125" y="2739"/>
                  <a:pt x="123" y="2739"/>
                  <a:pt x="123" y="2738"/>
                </a:cubicBezTo>
                <a:cubicBezTo>
                  <a:pt x="122" y="2736"/>
                  <a:pt x="121" y="2728"/>
                  <a:pt x="118" y="2732"/>
                </a:cubicBezTo>
                <a:cubicBezTo>
                  <a:pt x="116" y="2735"/>
                  <a:pt x="116" y="2738"/>
                  <a:pt x="115" y="2741"/>
                </a:cubicBezTo>
                <a:cubicBezTo>
                  <a:pt x="115" y="2744"/>
                  <a:pt x="111" y="2747"/>
                  <a:pt x="115" y="2750"/>
                </a:cubicBezTo>
                <a:cubicBezTo>
                  <a:pt x="120" y="2752"/>
                  <a:pt x="122" y="2751"/>
                  <a:pt x="123" y="2750"/>
                </a:cubicBezTo>
                <a:cubicBezTo>
                  <a:pt x="125" y="2749"/>
                  <a:pt x="128" y="2746"/>
                  <a:pt x="130" y="2749"/>
                </a:cubicBezTo>
                <a:cubicBezTo>
                  <a:pt x="131" y="2752"/>
                  <a:pt x="134" y="2761"/>
                  <a:pt x="136" y="2762"/>
                </a:cubicBezTo>
                <a:cubicBezTo>
                  <a:pt x="138" y="2763"/>
                  <a:pt x="148" y="2763"/>
                  <a:pt x="150" y="2768"/>
                </a:cubicBezTo>
                <a:cubicBezTo>
                  <a:pt x="153" y="2772"/>
                  <a:pt x="155" y="2779"/>
                  <a:pt x="153" y="2783"/>
                </a:cubicBezTo>
                <a:cubicBezTo>
                  <a:pt x="152" y="2787"/>
                  <a:pt x="151" y="2790"/>
                  <a:pt x="148" y="2793"/>
                </a:cubicBezTo>
                <a:cubicBezTo>
                  <a:pt x="145" y="2795"/>
                  <a:pt x="144" y="2798"/>
                  <a:pt x="142" y="2801"/>
                </a:cubicBezTo>
                <a:cubicBezTo>
                  <a:pt x="140" y="2804"/>
                  <a:pt x="141" y="2807"/>
                  <a:pt x="137" y="2809"/>
                </a:cubicBezTo>
                <a:cubicBezTo>
                  <a:pt x="134" y="2810"/>
                  <a:pt x="127" y="2810"/>
                  <a:pt x="124" y="2813"/>
                </a:cubicBezTo>
                <a:cubicBezTo>
                  <a:pt x="121" y="2816"/>
                  <a:pt x="120" y="2819"/>
                  <a:pt x="117" y="2820"/>
                </a:cubicBezTo>
                <a:cubicBezTo>
                  <a:pt x="114" y="2821"/>
                  <a:pt x="113" y="2821"/>
                  <a:pt x="111" y="2820"/>
                </a:cubicBezTo>
                <a:cubicBezTo>
                  <a:pt x="108" y="2819"/>
                  <a:pt x="104" y="2817"/>
                  <a:pt x="101" y="2820"/>
                </a:cubicBezTo>
                <a:cubicBezTo>
                  <a:pt x="98" y="2822"/>
                  <a:pt x="95" y="2823"/>
                  <a:pt x="93" y="2823"/>
                </a:cubicBezTo>
                <a:cubicBezTo>
                  <a:pt x="90" y="2823"/>
                  <a:pt x="90" y="2824"/>
                  <a:pt x="85" y="2822"/>
                </a:cubicBezTo>
                <a:cubicBezTo>
                  <a:pt x="80" y="2819"/>
                  <a:pt x="76" y="2816"/>
                  <a:pt x="73" y="2815"/>
                </a:cubicBezTo>
                <a:cubicBezTo>
                  <a:pt x="69" y="2815"/>
                  <a:pt x="64" y="2817"/>
                  <a:pt x="62" y="2817"/>
                </a:cubicBezTo>
                <a:cubicBezTo>
                  <a:pt x="59" y="2817"/>
                  <a:pt x="57" y="2816"/>
                  <a:pt x="54" y="2819"/>
                </a:cubicBezTo>
                <a:cubicBezTo>
                  <a:pt x="52" y="2821"/>
                  <a:pt x="52" y="2822"/>
                  <a:pt x="49" y="2824"/>
                </a:cubicBezTo>
                <a:cubicBezTo>
                  <a:pt x="46" y="2825"/>
                  <a:pt x="45" y="2823"/>
                  <a:pt x="45" y="2820"/>
                </a:cubicBezTo>
                <a:cubicBezTo>
                  <a:pt x="46" y="2816"/>
                  <a:pt x="46" y="2812"/>
                  <a:pt x="45" y="2809"/>
                </a:cubicBezTo>
                <a:cubicBezTo>
                  <a:pt x="43" y="2806"/>
                  <a:pt x="35" y="2795"/>
                  <a:pt x="39" y="2794"/>
                </a:cubicBezTo>
                <a:cubicBezTo>
                  <a:pt x="42" y="2793"/>
                  <a:pt x="49" y="2793"/>
                  <a:pt x="51" y="2795"/>
                </a:cubicBezTo>
                <a:cubicBezTo>
                  <a:pt x="52" y="2797"/>
                  <a:pt x="55" y="2807"/>
                  <a:pt x="57" y="2805"/>
                </a:cubicBezTo>
                <a:cubicBezTo>
                  <a:pt x="60" y="2803"/>
                  <a:pt x="60" y="2798"/>
                  <a:pt x="61" y="2796"/>
                </a:cubicBezTo>
                <a:cubicBezTo>
                  <a:pt x="61" y="2794"/>
                  <a:pt x="62" y="2787"/>
                  <a:pt x="59" y="2788"/>
                </a:cubicBezTo>
                <a:cubicBezTo>
                  <a:pt x="57" y="2788"/>
                  <a:pt x="55" y="2788"/>
                  <a:pt x="53" y="2785"/>
                </a:cubicBezTo>
                <a:cubicBezTo>
                  <a:pt x="52" y="2782"/>
                  <a:pt x="49" y="2772"/>
                  <a:pt x="47" y="2774"/>
                </a:cubicBezTo>
                <a:cubicBezTo>
                  <a:pt x="45" y="2775"/>
                  <a:pt x="45" y="2774"/>
                  <a:pt x="45" y="2778"/>
                </a:cubicBezTo>
                <a:cubicBezTo>
                  <a:pt x="45" y="2782"/>
                  <a:pt x="46" y="2785"/>
                  <a:pt x="45" y="2786"/>
                </a:cubicBezTo>
                <a:cubicBezTo>
                  <a:pt x="44" y="2788"/>
                  <a:pt x="45" y="2788"/>
                  <a:pt x="42" y="2786"/>
                </a:cubicBezTo>
                <a:cubicBezTo>
                  <a:pt x="40" y="2783"/>
                  <a:pt x="40" y="2779"/>
                  <a:pt x="36" y="2778"/>
                </a:cubicBezTo>
                <a:cubicBezTo>
                  <a:pt x="33" y="2777"/>
                  <a:pt x="28" y="2778"/>
                  <a:pt x="27" y="2774"/>
                </a:cubicBezTo>
                <a:cubicBezTo>
                  <a:pt x="27" y="2769"/>
                  <a:pt x="26" y="2763"/>
                  <a:pt x="26" y="2761"/>
                </a:cubicBezTo>
                <a:cubicBezTo>
                  <a:pt x="25" y="2759"/>
                  <a:pt x="26" y="2756"/>
                  <a:pt x="22" y="2755"/>
                </a:cubicBezTo>
                <a:cubicBezTo>
                  <a:pt x="19" y="2753"/>
                  <a:pt x="11" y="2751"/>
                  <a:pt x="16" y="2748"/>
                </a:cubicBezTo>
                <a:cubicBezTo>
                  <a:pt x="20" y="2744"/>
                  <a:pt x="22" y="2745"/>
                  <a:pt x="26" y="2744"/>
                </a:cubicBezTo>
                <a:cubicBezTo>
                  <a:pt x="30" y="2744"/>
                  <a:pt x="33" y="2741"/>
                  <a:pt x="33" y="2740"/>
                </a:cubicBezTo>
                <a:cubicBezTo>
                  <a:pt x="34" y="2739"/>
                  <a:pt x="35" y="2738"/>
                  <a:pt x="30" y="2738"/>
                </a:cubicBezTo>
                <a:cubicBezTo>
                  <a:pt x="25" y="2738"/>
                  <a:pt x="24" y="2739"/>
                  <a:pt x="22" y="2739"/>
                </a:cubicBezTo>
                <a:cubicBezTo>
                  <a:pt x="20" y="2739"/>
                  <a:pt x="16" y="2737"/>
                  <a:pt x="15" y="2736"/>
                </a:cubicBezTo>
                <a:cubicBezTo>
                  <a:pt x="13" y="2734"/>
                  <a:pt x="13" y="2732"/>
                  <a:pt x="13" y="2730"/>
                </a:cubicBezTo>
                <a:cubicBezTo>
                  <a:pt x="14" y="2728"/>
                  <a:pt x="18" y="2724"/>
                  <a:pt x="16" y="2721"/>
                </a:cubicBezTo>
                <a:cubicBezTo>
                  <a:pt x="14" y="2718"/>
                  <a:pt x="10" y="2712"/>
                  <a:pt x="9" y="2713"/>
                </a:cubicBezTo>
                <a:cubicBezTo>
                  <a:pt x="8" y="2715"/>
                  <a:pt x="7" y="2719"/>
                  <a:pt x="6" y="2716"/>
                </a:cubicBezTo>
                <a:cubicBezTo>
                  <a:pt x="4" y="2713"/>
                  <a:pt x="0" y="2705"/>
                  <a:pt x="1" y="2698"/>
                </a:cubicBezTo>
                <a:cubicBezTo>
                  <a:pt x="2" y="2692"/>
                  <a:pt x="3" y="2690"/>
                  <a:pt x="5" y="2688"/>
                </a:cubicBezTo>
                <a:cubicBezTo>
                  <a:pt x="6" y="2686"/>
                  <a:pt x="10" y="2680"/>
                  <a:pt x="9" y="2674"/>
                </a:cubicBezTo>
                <a:cubicBezTo>
                  <a:pt x="9" y="2669"/>
                  <a:pt x="7" y="2666"/>
                  <a:pt x="6" y="2664"/>
                </a:cubicBezTo>
                <a:cubicBezTo>
                  <a:pt x="5" y="2663"/>
                  <a:pt x="4" y="2661"/>
                  <a:pt x="6" y="2659"/>
                </a:cubicBezTo>
                <a:cubicBezTo>
                  <a:pt x="8" y="2656"/>
                  <a:pt x="10" y="2649"/>
                  <a:pt x="12" y="2652"/>
                </a:cubicBezTo>
                <a:cubicBezTo>
                  <a:pt x="14" y="2655"/>
                  <a:pt x="16" y="2656"/>
                  <a:pt x="17" y="2655"/>
                </a:cubicBezTo>
                <a:cubicBezTo>
                  <a:pt x="18" y="2653"/>
                  <a:pt x="19" y="2647"/>
                  <a:pt x="19" y="2645"/>
                </a:cubicBezTo>
                <a:cubicBezTo>
                  <a:pt x="19" y="2643"/>
                  <a:pt x="22" y="2640"/>
                  <a:pt x="20" y="2636"/>
                </a:cubicBezTo>
                <a:cubicBezTo>
                  <a:pt x="19" y="2631"/>
                  <a:pt x="16" y="2620"/>
                  <a:pt x="22" y="2620"/>
                </a:cubicBezTo>
                <a:cubicBezTo>
                  <a:pt x="27" y="2620"/>
                  <a:pt x="35" y="2619"/>
                  <a:pt x="39" y="2619"/>
                </a:cubicBezTo>
                <a:cubicBezTo>
                  <a:pt x="42" y="2620"/>
                  <a:pt x="47" y="2620"/>
                  <a:pt x="46" y="2618"/>
                </a:cubicBezTo>
                <a:cubicBezTo>
                  <a:pt x="46" y="2615"/>
                  <a:pt x="44" y="2613"/>
                  <a:pt x="46" y="2610"/>
                </a:cubicBezTo>
                <a:cubicBezTo>
                  <a:pt x="47" y="2607"/>
                  <a:pt x="47" y="2603"/>
                  <a:pt x="46" y="2601"/>
                </a:cubicBezTo>
                <a:cubicBezTo>
                  <a:pt x="46" y="2599"/>
                  <a:pt x="45" y="2597"/>
                  <a:pt x="43" y="2598"/>
                </a:cubicBezTo>
                <a:cubicBezTo>
                  <a:pt x="40" y="2599"/>
                  <a:pt x="34" y="2602"/>
                  <a:pt x="31" y="2602"/>
                </a:cubicBezTo>
                <a:cubicBezTo>
                  <a:pt x="28" y="2602"/>
                  <a:pt x="26" y="2601"/>
                  <a:pt x="26" y="2598"/>
                </a:cubicBezTo>
                <a:cubicBezTo>
                  <a:pt x="26" y="2595"/>
                  <a:pt x="27" y="2592"/>
                  <a:pt x="25" y="2590"/>
                </a:cubicBezTo>
                <a:cubicBezTo>
                  <a:pt x="23" y="2587"/>
                  <a:pt x="16" y="2579"/>
                  <a:pt x="16" y="2579"/>
                </a:cubicBezTo>
                <a:cubicBezTo>
                  <a:pt x="16" y="2579"/>
                  <a:pt x="42" y="2522"/>
                  <a:pt x="59" y="2471"/>
                </a:cubicBezTo>
                <a:cubicBezTo>
                  <a:pt x="76" y="2419"/>
                  <a:pt x="110" y="2367"/>
                  <a:pt x="159" y="2316"/>
                </a:cubicBezTo>
                <a:cubicBezTo>
                  <a:pt x="207" y="2264"/>
                  <a:pt x="304" y="2150"/>
                  <a:pt x="326" y="2108"/>
                </a:cubicBezTo>
                <a:cubicBezTo>
                  <a:pt x="348" y="2066"/>
                  <a:pt x="373" y="2010"/>
                  <a:pt x="373" y="2010"/>
                </a:cubicBezTo>
                <a:cubicBezTo>
                  <a:pt x="373" y="2010"/>
                  <a:pt x="380" y="2000"/>
                  <a:pt x="384" y="1998"/>
                </a:cubicBezTo>
                <a:cubicBezTo>
                  <a:pt x="389" y="1996"/>
                  <a:pt x="400" y="1994"/>
                  <a:pt x="408" y="1985"/>
                </a:cubicBezTo>
                <a:cubicBezTo>
                  <a:pt x="417" y="1976"/>
                  <a:pt x="418" y="1969"/>
                  <a:pt x="417" y="1966"/>
                </a:cubicBezTo>
                <a:cubicBezTo>
                  <a:pt x="416" y="1962"/>
                  <a:pt x="412" y="1959"/>
                  <a:pt x="414" y="1952"/>
                </a:cubicBezTo>
                <a:cubicBezTo>
                  <a:pt x="415" y="1946"/>
                  <a:pt x="418" y="1922"/>
                  <a:pt x="424" y="1920"/>
                </a:cubicBezTo>
                <a:cubicBezTo>
                  <a:pt x="431" y="1919"/>
                  <a:pt x="440" y="1920"/>
                  <a:pt x="446" y="1920"/>
                </a:cubicBezTo>
                <a:cubicBezTo>
                  <a:pt x="452" y="1921"/>
                  <a:pt x="467" y="1922"/>
                  <a:pt x="474" y="1922"/>
                </a:cubicBezTo>
                <a:cubicBezTo>
                  <a:pt x="480" y="1922"/>
                  <a:pt x="499" y="1927"/>
                  <a:pt x="504" y="1935"/>
                </a:cubicBezTo>
                <a:cubicBezTo>
                  <a:pt x="508" y="1944"/>
                  <a:pt x="514" y="1966"/>
                  <a:pt x="524" y="1967"/>
                </a:cubicBezTo>
                <a:cubicBezTo>
                  <a:pt x="533" y="1968"/>
                  <a:pt x="549" y="1969"/>
                  <a:pt x="552" y="1962"/>
                </a:cubicBezTo>
                <a:cubicBezTo>
                  <a:pt x="555" y="1956"/>
                  <a:pt x="556" y="1942"/>
                  <a:pt x="555" y="1937"/>
                </a:cubicBezTo>
                <a:cubicBezTo>
                  <a:pt x="555" y="1932"/>
                  <a:pt x="550" y="1923"/>
                  <a:pt x="552" y="1920"/>
                </a:cubicBezTo>
                <a:cubicBezTo>
                  <a:pt x="554" y="1916"/>
                  <a:pt x="559" y="1907"/>
                  <a:pt x="552" y="1904"/>
                </a:cubicBezTo>
                <a:cubicBezTo>
                  <a:pt x="545" y="1902"/>
                  <a:pt x="525" y="1898"/>
                  <a:pt x="534" y="1892"/>
                </a:cubicBezTo>
                <a:cubicBezTo>
                  <a:pt x="544" y="1886"/>
                  <a:pt x="545" y="1886"/>
                  <a:pt x="554" y="1885"/>
                </a:cubicBezTo>
                <a:cubicBezTo>
                  <a:pt x="562" y="1883"/>
                  <a:pt x="567" y="1881"/>
                  <a:pt x="571" y="1875"/>
                </a:cubicBezTo>
                <a:cubicBezTo>
                  <a:pt x="575" y="1870"/>
                  <a:pt x="591" y="1845"/>
                  <a:pt x="594" y="1845"/>
                </a:cubicBezTo>
                <a:cubicBezTo>
                  <a:pt x="597" y="1845"/>
                  <a:pt x="599" y="1850"/>
                  <a:pt x="603" y="1855"/>
                </a:cubicBezTo>
                <a:cubicBezTo>
                  <a:pt x="608" y="1861"/>
                  <a:pt x="619" y="1874"/>
                  <a:pt x="626" y="1878"/>
                </a:cubicBezTo>
                <a:cubicBezTo>
                  <a:pt x="632" y="1881"/>
                  <a:pt x="644" y="1888"/>
                  <a:pt x="657" y="1886"/>
                </a:cubicBezTo>
                <a:cubicBezTo>
                  <a:pt x="669" y="1885"/>
                  <a:pt x="693" y="1880"/>
                  <a:pt x="697" y="1876"/>
                </a:cubicBezTo>
                <a:cubicBezTo>
                  <a:pt x="702" y="1873"/>
                  <a:pt x="706" y="1866"/>
                  <a:pt x="708" y="1864"/>
                </a:cubicBezTo>
                <a:cubicBezTo>
                  <a:pt x="710" y="1862"/>
                  <a:pt x="713" y="1863"/>
                  <a:pt x="719" y="1866"/>
                </a:cubicBezTo>
                <a:cubicBezTo>
                  <a:pt x="725" y="1868"/>
                  <a:pt x="729" y="1872"/>
                  <a:pt x="729" y="1877"/>
                </a:cubicBezTo>
                <a:cubicBezTo>
                  <a:pt x="729" y="1882"/>
                  <a:pt x="727" y="1889"/>
                  <a:pt x="735" y="1887"/>
                </a:cubicBezTo>
                <a:cubicBezTo>
                  <a:pt x="742" y="1885"/>
                  <a:pt x="755" y="1882"/>
                  <a:pt x="760" y="1883"/>
                </a:cubicBezTo>
                <a:cubicBezTo>
                  <a:pt x="766" y="1883"/>
                  <a:pt x="775" y="1882"/>
                  <a:pt x="780" y="1880"/>
                </a:cubicBezTo>
                <a:cubicBezTo>
                  <a:pt x="786" y="1877"/>
                  <a:pt x="802" y="1865"/>
                  <a:pt x="810" y="1866"/>
                </a:cubicBezTo>
                <a:cubicBezTo>
                  <a:pt x="819" y="1868"/>
                  <a:pt x="829" y="1874"/>
                  <a:pt x="834" y="1880"/>
                </a:cubicBezTo>
                <a:cubicBezTo>
                  <a:pt x="839" y="1886"/>
                  <a:pt x="836" y="1893"/>
                  <a:pt x="839" y="1895"/>
                </a:cubicBezTo>
                <a:cubicBezTo>
                  <a:pt x="843" y="1897"/>
                  <a:pt x="844" y="1900"/>
                  <a:pt x="841" y="1905"/>
                </a:cubicBezTo>
                <a:cubicBezTo>
                  <a:pt x="839" y="1910"/>
                  <a:pt x="837" y="1918"/>
                  <a:pt x="830" y="1922"/>
                </a:cubicBezTo>
                <a:cubicBezTo>
                  <a:pt x="822" y="1925"/>
                  <a:pt x="809" y="1932"/>
                  <a:pt x="806" y="1938"/>
                </a:cubicBezTo>
                <a:cubicBezTo>
                  <a:pt x="803" y="1944"/>
                  <a:pt x="794" y="1956"/>
                  <a:pt x="790" y="1969"/>
                </a:cubicBezTo>
                <a:cubicBezTo>
                  <a:pt x="785" y="1982"/>
                  <a:pt x="785" y="1992"/>
                  <a:pt x="777" y="1996"/>
                </a:cubicBezTo>
                <a:cubicBezTo>
                  <a:pt x="770" y="2000"/>
                  <a:pt x="765" y="2002"/>
                  <a:pt x="770" y="2008"/>
                </a:cubicBezTo>
                <a:cubicBezTo>
                  <a:pt x="775" y="2013"/>
                  <a:pt x="793" y="2032"/>
                  <a:pt x="810" y="2029"/>
                </a:cubicBezTo>
                <a:cubicBezTo>
                  <a:pt x="827" y="2027"/>
                  <a:pt x="882" y="2006"/>
                  <a:pt x="901" y="1999"/>
                </a:cubicBezTo>
                <a:cubicBezTo>
                  <a:pt x="920" y="1992"/>
                  <a:pt x="939" y="1986"/>
                  <a:pt x="944" y="1982"/>
                </a:cubicBezTo>
                <a:cubicBezTo>
                  <a:pt x="949" y="1978"/>
                  <a:pt x="960" y="1962"/>
                  <a:pt x="969" y="1971"/>
                </a:cubicBezTo>
                <a:cubicBezTo>
                  <a:pt x="979" y="1980"/>
                  <a:pt x="992" y="2002"/>
                  <a:pt x="1006" y="2008"/>
                </a:cubicBezTo>
                <a:cubicBezTo>
                  <a:pt x="1019" y="2013"/>
                  <a:pt x="1028" y="2014"/>
                  <a:pt x="1027" y="2006"/>
                </a:cubicBezTo>
                <a:cubicBezTo>
                  <a:pt x="1026" y="1998"/>
                  <a:pt x="1021" y="1974"/>
                  <a:pt x="1024" y="1964"/>
                </a:cubicBezTo>
                <a:cubicBezTo>
                  <a:pt x="1026" y="1954"/>
                  <a:pt x="1026" y="1948"/>
                  <a:pt x="1031" y="1945"/>
                </a:cubicBezTo>
                <a:cubicBezTo>
                  <a:pt x="1036" y="1942"/>
                  <a:pt x="1040" y="1941"/>
                  <a:pt x="1041" y="1937"/>
                </a:cubicBezTo>
              </a:path>
              <a:path w="1967" h="2825">
                <a:moveTo>
                  <a:pt x="1812" y="787"/>
                </a:moveTo>
                <a:cubicBezTo>
                  <a:pt x="1811" y="784"/>
                  <a:pt x="1803" y="777"/>
                  <a:pt x="1796" y="776"/>
                </a:cubicBezTo>
                <a:cubicBezTo>
                  <a:pt x="1789" y="776"/>
                  <a:pt x="1787" y="777"/>
                  <a:pt x="1787" y="769"/>
                </a:cubicBezTo>
                <a:cubicBezTo>
                  <a:pt x="1787" y="761"/>
                  <a:pt x="1780" y="767"/>
                  <a:pt x="1772" y="769"/>
                </a:cubicBezTo>
                <a:cubicBezTo>
                  <a:pt x="1765" y="771"/>
                  <a:pt x="1769" y="765"/>
                  <a:pt x="1768" y="762"/>
                </a:cubicBezTo>
                <a:cubicBezTo>
                  <a:pt x="1766" y="759"/>
                  <a:pt x="1762" y="743"/>
                  <a:pt x="1760" y="737"/>
                </a:cubicBezTo>
                <a:cubicBezTo>
                  <a:pt x="1758" y="731"/>
                  <a:pt x="1746" y="735"/>
                  <a:pt x="1746" y="734"/>
                </a:cubicBezTo>
                <a:cubicBezTo>
                  <a:pt x="1744" y="738"/>
                  <a:pt x="1738" y="741"/>
                  <a:pt x="1731" y="741"/>
                </a:cubicBezTo>
                <a:cubicBezTo>
                  <a:pt x="1719" y="741"/>
                  <a:pt x="1716" y="752"/>
                  <a:pt x="1721" y="757"/>
                </a:cubicBezTo>
                <a:cubicBezTo>
                  <a:pt x="1725" y="763"/>
                  <a:pt x="1709" y="767"/>
                  <a:pt x="1699" y="777"/>
                </a:cubicBezTo>
                <a:cubicBezTo>
                  <a:pt x="1688" y="787"/>
                  <a:pt x="1686" y="787"/>
                  <a:pt x="1683" y="779"/>
                </a:cubicBezTo>
                <a:cubicBezTo>
                  <a:pt x="1679" y="770"/>
                  <a:pt x="1678" y="764"/>
                  <a:pt x="1673" y="766"/>
                </a:cubicBezTo>
                <a:cubicBezTo>
                  <a:pt x="1668" y="768"/>
                  <a:pt x="1665" y="767"/>
                  <a:pt x="1664" y="763"/>
                </a:cubicBezTo>
                <a:cubicBezTo>
                  <a:pt x="1664" y="759"/>
                  <a:pt x="1639" y="766"/>
                  <a:pt x="1628" y="764"/>
                </a:cubicBezTo>
                <a:cubicBezTo>
                  <a:pt x="1617" y="761"/>
                  <a:pt x="1608" y="746"/>
                  <a:pt x="1599" y="731"/>
                </a:cubicBezTo>
                <a:cubicBezTo>
                  <a:pt x="1589" y="716"/>
                  <a:pt x="1584" y="725"/>
                  <a:pt x="1567" y="725"/>
                </a:cubicBezTo>
                <a:cubicBezTo>
                  <a:pt x="1549" y="725"/>
                  <a:pt x="1547" y="739"/>
                  <a:pt x="1546" y="738"/>
                </a:cubicBezTo>
                <a:cubicBezTo>
                  <a:pt x="1552" y="746"/>
                  <a:pt x="1547" y="765"/>
                  <a:pt x="1544" y="781"/>
                </a:cubicBezTo>
                <a:cubicBezTo>
                  <a:pt x="1539" y="802"/>
                  <a:pt x="1534" y="799"/>
                  <a:pt x="1534" y="814"/>
                </a:cubicBezTo>
                <a:cubicBezTo>
                  <a:pt x="1533" y="830"/>
                  <a:pt x="1518" y="825"/>
                  <a:pt x="1507" y="829"/>
                </a:cubicBezTo>
                <a:cubicBezTo>
                  <a:pt x="1495" y="833"/>
                  <a:pt x="1501" y="852"/>
                  <a:pt x="1514" y="856"/>
                </a:cubicBezTo>
                <a:cubicBezTo>
                  <a:pt x="1527" y="860"/>
                  <a:pt x="1522" y="872"/>
                  <a:pt x="1507" y="885"/>
                </a:cubicBezTo>
                <a:cubicBezTo>
                  <a:pt x="1491" y="897"/>
                  <a:pt x="1471" y="890"/>
                  <a:pt x="1456" y="890"/>
                </a:cubicBezTo>
                <a:cubicBezTo>
                  <a:pt x="1442" y="889"/>
                  <a:pt x="1454" y="915"/>
                  <a:pt x="1451" y="920"/>
                </a:cubicBezTo>
                <a:cubicBezTo>
                  <a:pt x="1449" y="925"/>
                  <a:pt x="1451" y="932"/>
                  <a:pt x="1454" y="950"/>
                </a:cubicBezTo>
                <a:cubicBezTo>
                  <a:pt x="1457" y="967"/>
                  <a:pt x="1442" y="980"/>
                  <a:pt x="1436" y="992"/>
                </a:cubicBezTo>
                <a:cubicBezTo>
                  <a:pt x="1430" y="1005"/>
                  <a:pt x="1434" y="1011"/>
                  <a:pt x="1422" y="1021"/>
                </a:cubicBezTo>
                <a:cubicBezTo>
                  <a:pt x="1410" y="1030"/>
                  <a:pt x="1412" y="1029"/>
                  <a:pt x="1400" y="1041"/>
                </a:cubicBezTo>
                <a:cubicBezTo>
                  <a:pt x="1389" y="1054"/>
                  <a:pt x="1380" y="1058"/>
                  <a:pt x="1371" y="1066"/>
                </a:cubicBezTo>
                <a:cubicBezTo>
                  <a:pt x="1367" y="1071"/>
                  <a:pt x="1365" y="1073"/>
                  <a:pt x="1361" y="1075"/>
                </a:cubicBezTo>
                <a:cubicBezTo>
                  <a:pt x="1361" y="1084"/>
                  <a:pt x="1358" y="1087"/>
                  <a:pt x="1349" y="1098"/>
                </a:cubicBezTo>
                <a:cubicBezTo>
                  <a:pt x="1339" y="1109"/>
                  <a:pt x="1339" y="1122"/>
                  <a:pt x="1341" y="1137"/>
                </a:cubicBezTo>
                <a:cubicBezTo>
                  <a:pt x="1343" y="1153"/>
                  <a:pt x="1379" y="1174"/>
                  <a:pt x="1393" y="1186"/>
                </a:cubicBezTo>
                <a:cubicBezTo>
                  <a:pt x="1407" y="1198"/>
                  <a:pt x="1404" y="1223"/>
                  <a:pt x="1411" y="1240"/>
                </a:cubicBezTo>
                <a:cubicBezTo>
                  <a:pt x="1417" y="1256"/>
                  <a:pt x="1418" y="1274"/>
                  <a:pt x="1406" y="1284"/>
                </a:cubicBezTo>
                <a:cubicBezTo>
                  <a:pt x="1403" y="1287"/>
                  <a:pt x="1402" y="1289"/>
                  <a:pt x="1403" y="1288"/>
                </a:cubicBezTo>
                <a:cubicBezTo>
                  <a:pt x="1405" y="1288"/>
                  <a:pt x="1417" y="1289"/>
                  <a:pt x="1429" y="1283"/>
                </a:cubicBezTo>
                <a:cubicBezTo>
                  <a:pt x="1440" y="1278"/>
                  <a:pt x="1451" y="1278"/>
                  <a:pt x="1451" y="1278"/>
                </a:cubicBezTo>
                <a:cubicBezTo>
                  <a:pt x="1451" y="1278"/>
                  <a:pt x="1471" y="1276"/>
                  <a:pt x="1471" y="1290"/>
                </a:cubicBezTo>
                <a:cubicBezTo>
                  <a:pt x="1471" y="1304"/>
                  <a:pt x="1470" y="1307"/>
                  <a:pt x="1467" y="1316"/>
                </a:cubicBezTo>
                <a:cubicBezTo>
                  <a:pt x="1463" y="1325"/>
                  <a:pt x="1461" y="1335"/>
                  <a:pt x="1470" y="1342"/>
                </a:cubicBezTo>
                <a:cubicBezTo>
                  <a:pt x="1478" y="1350"/>
                  <a:pt x="1489" y="1363"/>
                  <a:pt x="1492" y="1384"/>
                </a:cubicBezTo>
                <a:cubicBezTo>
                  <a:pt x="1495" y="1404"/>
                  <a:pt x="1500" y="1401"/>
                  <a:pt x="1499" y="1413"/>
                </a:cubicBezTo>
                <a:cubicBezTo>
                  <a:pt x="1498" y="1425"/>
                  <a:pt x="1492" y="1429"/>
                  <a:pt x="1506" y="1428"/>
                </a:cubicBezTo>
                <a:cubicBezTo>
                  <a:pt x="1519" y="1427"/>
                  <a:pt x="1528" y="1423"/>
                  <a:pt x="1536" y="1427"/>
                </a:cubicBezTo>
                <a:cubicBezTo>
                  <a:pt x="1545" y="1431"/>
                  <a:pt x="1550" y="1439"/>
                  <a:pt x="1564" y="1426"/>
                </a:cubicBezTo>
                <a:cubicBezTo>
                  <a:pt x="1577" y="1413"/>
                  <a:pt x="1573" y="1409"/>
                  <a:pt x="1580" y="1410"/>
                </a:cubicBezTo>
                <a:cubicBezTo>
                  <a:pt x="1588" y="1411"/>
                  <a:pt x="1592" y="1412"/>
                  <a:pt x="1593" y="1398"/>
                </a:cubicBezTo>
                <a:cubicBezTo>
                  <a:pt x="1594" y="1384"/>
                  <a:pt x="1597" y="1370"/>
                  <a:pt x="1607" y="1378"/>
                </a:cubicBezTo>
                <a:cubicBezTo>
                  <a:pt x="1616" y="1386"/>
                  <a:pt x="1623" y="1400"/>
                  <a:pt x="1628" y="1413"/>
                </a:cubicBezTo>
                <a:cubicBezTo>
                  <a:pt x="1633" y="1426"/>
                  <a:pt x="1634" y="1442"/>
                  <a:pt x="1644" y="1442"/>
                </a:cubicBezTo>
                <a:cubicBezTo>
                  <a:pt x="1653" y="1442"/>
                  <a:pt x="1673" y="1448"/>
                  <a:pt x="1690" y="1437"/>
                </a:cubicBezTo>
                <a:cubicBezTo>
                  <a:pt x="1700" y="1431"/>
                  <a:pt x="1714" y="1433"/>
                  <a:pt x="1725" y="1433"/>
                </a:cubicBezTo>
                <a:cubicBezTo>
                  <a:pt x="1733" y="1433"/>
                  <a:pt x="1741" y="1428"/>
                  <a:pt x="1742" y="1434"/>
                </a:cubicBezTo>
                <a:lnTo>
                  <a:pt x="1748" y="1448"/>
                </a:lnTo>
                <a:cubicBezTo>
                  <a:pt x="1749" y="1450"/>
                  <a:pt x="1762" y="1454"/>
                  <a:pt x="1764" y="1452"/>
                </a:cubicBezTo>
                <a:cubicBezTo>
                  <a:pt x="1767" y="1449"/>
                  <a:pt x="1767" y="1445"/>
                  <a:pt x="1767" y="1440"/>
                </a:cubicBezTo>
                <a:cubicBezTo>
                  <a:pt x="1767" y="1435"/>
                  <a:pt x="1767" y="1434"/>
                  <a:pt x="1770" y="1431"/>
                </a:cubicBezTo>
                <a:cubicBezTo>
                  <a:pt x="1772" y="1427"/>
                  <a:pt x="1771" y="1426"/>
                  <a:pt x="1767" y="1424"/>
                </a:cubicBezTo>
                <a:cubicBezTo>
                  <a:pt x="1764" y="1422"/>
                  <a:pt x="1764" y="1422"/>
                  <a:pt x="1766" y="1419"/>
                </a:cubicBezTo>
                <a:cubicBezTo>
                  <a:pt x="1768" y="1417"/>
                  <a:pt x="1767" y="1417"/>
                  <a:pt x="1768" y="1413"/>
                </a:cubicBezTo>
                <a:cubicBezTo>
                  <a:pt x="1768" y="1409"/>
                  <a:pt x="1771" y="1411"/>
                  <a:pt x="1774" y="1412"/>
                </a:cubicBezTo>
                <a:cubicBezTo>
                  <a:pt x="1776" y="1413"/>
                  <a:pt x="1775" y="1412"/>
                  <a:pt x="1780" y="1415"/>
                </a:cubicBezTo>
                <a:cubicBezTo>
                  <a:pt x="1785" y="1417"/>
                  <a:pt x="1785" y="1414"/>
                  <a:pt x="1785" y="1408"/>
                </a:cubicBezTo>
                <a:cubicBezTo>
                  <a:pt x="1784" y="1403"/>
                  <a:pt x="1784" y="1402"/>
                  <a:pt x="1786" y="1399"/>
                </a:cubicBezTo>
                <a:cubicBezTo>
                  <a:pt x="1788" y="1396"/>
                  <a:pt x="1788" y="1395"/>
                  <a:pt x="1788" y="1392"/>
                </a:cubicBezTo>
                <a:cubicBezTo>
                  <a:pt x="1787" y="1390"/>
                  <a:pt x="1786" y="1387"/>
                  <a:pt x="1784" y="1389"/>
                </a:cubicBezTo>
                <a:cubicBezTo>
                  <a:pt x="1782" y="1390"/>
                  <a:pt x="1782" y="1390"/>
                  <a:pt x="1779" y="1389"/>
                </a:cubicBezTo>
                <a:cubicBezTo>
                  <a:pt x="1776" y="1389"/>
                  <a:pt x="1773" y="1386"/>
                  <a:pt x="1773" y="1383"/>
                </a:cubicBezTo>
                <a:cubicBezTo>
                  <a:pt x="1772" y="1380"/>
                  <a:pt x="1773" y="1378"/>
                  <a:pt x="1768" y="1376"/>
                </a:cubicBezTo>
                <a:cubicBezTo>
                  <a:pt x="1763" y="1373"/>
                  <a:pt x="1768" y="1371"/>
                  <a:pt x="1774" y="1370"/>
                </a:cubicBezTo>
                <a:cubicBezTo>
                  <a:pt x="1779" y="1370"/>
                  <a:pt x="1781" y="1367"/>
                  <a:pt x="1780" y="1362"/>
                </a:cubicBezTo>
                <a:cubicBezTo>
                  <a:pt x="1779" y="1358"/>
                  <a:pt x="1779" y="1359"/>
                  <a:pt x="1781" y="1355"/>
                </a:cubicBezTo>
                <a:cubicBezTo>
                  <a:pt x="1785" y="1345"/>
                  <a:pt x="1790" y="1342"/>
                  <a:pt x="1790" y="1337"/>
                </a:cubicBezTo>
                <a:cubicBezTo>
                  <a:pt x="1790" y="1332"/>
                  <a:pt x="1795" y="1327"/>
                  <a:pt x="1800" y="1321"/>
                </a:cubicBezTo>
                <a:cubicBezTo>
                  <a:pt x="1806" y="1316"/>
                  <a:pt x="1806" y="1312"/>
                  <a:pt x="1806" y="1308"/>
                </a:cubicBezTo>
                <a:cubicBezTo>
                  <a:pt x="1806" y="1303"/>
                  <a:pt x="1800" y="1302"/>
                  <a:pt x="1793" y="1302"/>
                </a:cubicBezTo>
                <a:cubicBezTo>
                  <a:pt x="1786" y="1301"/>
                  <a:pt x="1783" y="1294"/>
                  <a:pt x="1778" y="1291"/>
                </a:cubicBezTo>
                <a:cubicBezTo>
                  <a:pt x="1774" y="1289"/>
                  <a:pt x="1774" y="1287"/>
                  <a:pt x="1779" y="1287"/>
                </a:cubicBezTo>
                <a:cubicBezTo>
                  <a:pt x="1785" y="1287"/>
                  <a:pt x="1785" y="1288"/>
                  <a:pt x="1789" y="1290"/>
                </a:cubicBezTo>
                <a:cubicBezTo>
                  <a:pt x="1794" y="1293"/>
                  <a:pt x="1799" y="1292"/>
                  <a:pt x="1805" y="1290"/>
                </a:cubicBezTo>
                <a:cubicBezTo>
                  <a:pt x="1810" y="1288"/>
                  <a:pt x="1811" y="1290"/>
                  <a:pt x="1815" y="1292"/>
                </a:cubicBezTo>
                <a:cubicBezTo>
                  <a:pt x="1819" y="1294"/>
                  <a:pt x="1822" y="1291"/>
                  <a:pt x="1824" y="1286"/>
                </a:cubicBezTo>
                <a:cubicBezTo>
                  <a:pt x="1827" y="1281"/>
                  <a:pt x="1827" y="1278"/>
                  <a:pt x="1825" y="1273"/>
                </a:cubicBezTo>
                <a:cubicBezTo>
                  <a:pt x="1824" y="1268"/>
                  <a:pt x="1827" y="1261"/>
                  <a:pt x="1831" y="1260"/>
                </a:cubicBezTo>
                <a:cubicBezTo>
                  <a:pt x="1835" y="1260"/>
                  <a:pt x="1835" y="1259"/>
                  <a:pt x="1838" y="1255"/>
                </a:cubicBezTo>
                <a:cubicBezTo>
                  <a:pt x="1840" y="1251"/>
                  <a:pt x="1842" y="1248"/>
                  <a:pt x="1842" y="1244"/>
                </a:cubicBezTo>
                <a:cubicBezTo>
                  <a:pt x="1842" y="1241"/>
                  <a:pt x="1837" y="1237"/>
                  <a:pt x="1831" y="1235"/>
                </a:cubicBezTo>
                <a:cubicBezTo>
                  <a:pt x="1824" y="1233"/>
                  <a:pt x="1828" y="1230"/>
                  <a:pt x="1828" y="1230"/>
                </a:cubicBezTo>
                <a:cubicBezTo>
                  <a:pt x="1828" y="1230"/>
                  <a:pt x="1832" y="1230"/>
                  <a:pt x="1839" y="1231"/>
                </a:cubicBezTo>
                <a:cubicBezTo>
                  <a:pt x="1845" y="1232"/>
                  <a:pt x="1844" y="1230"/>
                  <a:pt x="1844" y="1228"/>
                </a:cubicBezTo>
                <a:cubicBezTo>
                  <a:pt x="1844" y="1226"/>
                  <a:pt x="1844" y="1223"/>
                  <a:pt x="1847" y="1221"/>
                </a:cubicBezTo>
                <a:cubicBezTo>
                  <a:pt x="1850" y="1219"/>
                  <a:pt x="1850" y="1218"/>
                  <a:pt x="1849" y="1215"/>
                </a:cubicBezTo>
                <a:cubicBezTo>
                  <a:pt x="1849" y="1213"/>
                  <a:pt x="1853" y="1214"/>
                  <a:pt x="1853" y="1214"/>
                </a:cubicBezTo>
                <a:cubicBezTo>
                  <a:pt x="1853" y="1214"/>
                  <a:pt x="1854" y="1216"/>
                  <a:pt x="1859" y="1218"/>
                </a:cubicBezTo>
                <a:cubicBezTo>
                  <a:pt x="1863" y="1220"/>
                  <a:pt x="1863" y="1223"/>
                  <a:pt x="1860" y="1223"/>
                </a:cubicBezTo>
                <a:cubicBezTo>
                  <a:pt x="1857" y="1224"/>
                  <a:pt x="1857" y="1227"/>
                  <a:pt x="1860" y="1229"/>
                </a:cubicBezTo>
                <a:cubicBezTo>
                  <a:pt x="1862" y="1230"/>
                  <a:pt x="1864" y="1231"/>
                  <a:pt x="1863" y="1235"/>
                </a:cubicBezTo>
                <a:cubicBezTo>
                  <a:pt x="1863" y="1239"/>
                  <a:pt x="1863" y="1238"/>
                  <a:pt x="1866" y="1241"/>
                </a:cubicBezTo>
                <a:cubicBezTo>
                  <a:pt x="1870" y="1244"/>
                  <a:pt x="1865" y="1247"/>
                  <a:pt x="1861" y="1246"/>
                </a:cubicBezTo>
                <a:cubicBezTo>
                  <a:pt x="1856" y="1246"/>
                  <a:pt x="1856" y="1247"/>
                  <a:pt x="1855" y="1251"/>
                </a:cubicBezTo>
                <a:cubicBezTo>
                  <a:pt x="1854" y="1255"/>
                  <a:pt x="1851" y="1259"/>
                  <a:pt x="1847" y="1260"/>
                </a:cubicBezTo>
                <a:cubicBezTo>
                  <a:pt x="1843" y="1260"/>
                  <a:pt x="1844" y="1262"/>
                  <a:pt x="1846" y="1265"/>
                </a:cubicBezTo>
                <a:cubicBezTo>
                  <a:pt x="1849" y="1269"/>
                  <a:pt x="1849" y="1269"/>
                  <a:pt x="1849" y="1275"/>
                </a:cubicBezTo>
                <a:cubicBezTo>
                  <a:pt x="1849" y="1280"/>
                  <a:pt x="1853" y="1279"/>
                  <a:pt x="1856" y="1275"/>
                </a:cubicBezTo>
                <a:cubicBezTo>
                  <a:pt x="1858" y="1272"/>
                  <a:pt x="1864" y="1272"/>
                  <a:pt x="1867" y="1271"/>
                </a:cubicBezTo>
                <a:cubicBezTo>
                  <a:pt x="1871" y="1269"/>
                  <a:pt x="1871" y="1264"/>
                  <a:pt x="1867" y="1260"/>
                </a:cubicBezTo>
                <a:cubicBezTo>
                  <a:pt x="1864" y="1257"/>
                  <a:pt x="1864" y="1255"/>
                  <a:pt x="1867" y="1251"/>
                </a:cubicBezTo>
                <a:cubicBezTo>
                  <a:pt x="1871" y="1248"/>
                  <a:pt x="1873" y="1253"/>
                  <a:pt x="1878" y="1256"/>
                </a:cubicBezTo>
                <a:cubicBezTo>
                  <a:pt x="1882" y="1259"/>
                  <a:pt x="1882" y="1257"/>
                  <a:pt x="1884" y="1253"/>
                </a:cubicBezTo>
                <a:cubicBezTo>
                  <a:pt x="1886" y="1250"/>
                  <a:pt x="1887" y="1246"/>
                  <a:pt x="1884" y="1247"/>
                </a:cubicBezTo>
                <a:cubicBezTo>
                  <a:pt x="1881" y="1247"/>
                  <a:pt x="1881" y="1248"/>
                  <a:pt x="1882" y="1244"/>
                </a:cubicBezTo>
                <a:cubicBezTo>
                  <a:pt x="1882" y="1241"/>
                  <a:pt x="1883" y="1239"/>
                  <a:pt x="1887" y="1236"/>
                </a:cubicBezTo>
                <a:cubicBezTo>
                  <a:pt x="1891" y="1232"/>
                  <a:pt x="1891" y="1227"/>
                  <a:pt x="1891" y="1223"/>
                </a:cubicBezTo>
                <a:cubicBezTo>
                  <a:pt x="1892" y="1218"/>
                  <a:pt x="1893" y="1217"/>
                  <a:pt x="1897" y="1218"/>
                </a:cubicBezTo>
                <a:cubicBezTo>
                  <a:pt x="1901" y="1218"/>
                  <a:pt x="1901" y="1218"/>
                  <a:pt x="1907" y="1218"/>
                </a:cubicBezTo>
                <a:cubicBezTo>
                  <a:pt x="1914" y="1218"/>
                  <a:pt x="1914" y="1221"/>
                  <a:pt x="1914" y="1227"/>
                </a:cubicBezTo>
                <a:cubicBezTo>
                  <a:pt x="1914" y="1234"/>
                  <a:pt x="1918" y="1234"/>
                  <a:pt x="1920" y="1230"/>
                </a:cubicBezTo>
                <a:cubicBezTo>
                  <a:pt x="1921" y="1226"/>
                  <a:pt x="1922" y="1227"/>
                  <a:pt x="1922" y="1223"/>
                </a:cubicBezTo>
                <a:cubicBezTo>
                  <a:pt x="1922" y="1219"/>
                  <a:pt x="1922" y="1219"/>
                  <a:pt x="1923" y="1216"/>
                </a:cubicBezTo>
                <a:cubicBezTo>
                  <a:pt x="1924" y="1213"/>
                  <a:pt x="1923" y="1211"/>
                  <a:pt x="1919" y="1213"/>
                </a:cubicBezTo>
                <a:cubicBezTo>
                  <a:pt x="1915" y="1215"/>
                  <a:pt x="1914" y="1212"/>
                  <a:pt x="1914" y="1209"/>
                </a:cubicBezTo>
                <a:cubicBezTo>
                  <a:pt x="1913" y="1206"/>
                  <a:pt x="1913" y="1206"/>
                  <a:pt x="1910" y="1201"/>
                </a:cubicBezTo>
                <a:cubicBezTo>
                  <a:pt x="1908" y="1196"/>
                  <a:pt x="1907" y="1195"/>
                  <a:pt x="1907" y="1191"/>
                </a:cubicBezTo>
                <a:cubicBezTo>
                  <a:pt x="1907" y="1187"/>
                  <a:pt x="1908" y="1185"/>
                  <a:pt x="1911" y="1183"/>
                </a:cubicBezTo>
                <a:cubicBezTo>
                  <a:pt x="1914" y="1181"/>
                  <a:pt x="1917" y="1179"/>
                  <a:pt x="1915" y="1177"/>
                </a:cubicBezTo>
                <a:cubicBezTo>
                  <a:pt x="1913" y="1176"/>
                  <a:pt x="1912" y="1175"/>
                  <a:pt x="1908" y="1178"/>
                </a:cubicBezTo>
                <a:cubicBezTo>
                  <a:pt x="1905" y="1182"/>
                  <a:pt x="1903" y="1180"/>
                  <a:pt x="1901" y="1175"/>
                </a:cubicBezTo>
                <a:cubicBezTo>
                  <a:pt x="1899" y="1170"/>
                  <a:pt x="1897" y="1169"/>
                  <a:pt x="1896" y="1165"/>
                </a:cubicBezTo>
                <a:cubicBezTo>
                  <a:pt x="1895" y="1161"/>
                  <a:pt x="1891" y="1156"/>
                  <a:pt x="1886" y="1154"/>
                </a:cubicBezTo>
                <a:cubicBezTo>
                  <a:pt x="1882" y="1152"/>
                  <a:pt x="1882" y="1150"/>
                  <a:pt x="1886" y="1150"/>
                </a:cubicBezTo>
                <a:cubicBezTo>
                  <a:pt x="1890" y="1149"/>
                  <a:pt x="1889" y="1149"/>
                  <a:pt x="1892" y="1149"/>
                </a:cubicBezTo>
                <a:cubicBezTo>
                  <a:pt x="1896" y="1148"/>
                  <a:pt x="1899" y="1148"/>
                  <a:pt x="1902" y="1145"/>
                </a:cubicBezTo>
                <a:cubicBezTo>
                  <a:pt x="1905" y="1141"/>
                  <a:pt x="1905" y="1143"/>
                  <a:pt x="1909" y="1142"/>
                </a:cubicBezTo>
                <a:cubicBezTo>
                  <a:pt x="1913" y="1141"/>
                  <a:pt x="1912" y="1139"/>
                  <a:pt x="1913" y="1134"/>
                </a:cubicBezTo>
                <a:cubicBezTo>
                  <a:pt x="1913" y="1129"/>
                  <a:pt x="1913" y="1130"/>
                  <a:pt x="1917" y="1128"/>
                </a:cubicBezTo>
                <a:cubicBezTo>
                  <a:pt x="1921" y="1126"/>
                  <a:pt x="1919" y="1125"/>
                  <a:pt x="1917" y="1124"/>
                </a:cubicBezTo>
                <a:cubicBezTo>
                  <a:pt x="1916" y="1122"/>
                  <a:pt x="1917" y="1120"/>
                  <a:pt x="1914" y="1119"/>
                </a:cubicBezTo>
                <a:cubicBezTo>
                  <a:pt x="1910" y="1118"/>
                  <a:pt x="1910" y="1117"/>
                  <a:pt x="1909" y="1114"/>
                </a:cubicBezTo>
                <a:cubicBezTo>
                  <a:pt x="1908" y="1111"/>
                  <a:pt x="1903" y="1109"/>
                  <a:pt x="1899" y="1111"/>
                </a:cubicBezTo>
                <a:cubicBezTo>
                  <a:pt x="1896" y="1112"/>
                  <a:pt x="1893" y="1113"/>
                  <a:pt x="1893" y="1110"/>
                </a:cubicBezTo>
                <a:cubicBezTo>
                  <a:pt x="1892" y="1105"/>
                  <a:pt x="1882" y="1106"/>
                  <a:pt x="1893" y="1100"/>
                </a:cubicBezTo>
                <a:cubicBezTo>
                  <a:pt x="1895" y="1098"/>
                  <a:pt x="1894" y="1100"/>
                  <a:pt x="1895" y="1102"/>
                </a:cubicBezTo>
                <a:cubicBezTo>
                  <a:pt x="1896" y="1105"/>
                  <a:pt x="1898" y="1106"/>
                  <a:pt x="1902" y="1104"/>
                </a:cubicBezTo>
                <a:cubicBezTo>
                  <a:pt x="1906" y="1103"/>
                  <a:pt x="1907" y="1105"/>
                  <a:pt x="1910" y="1107"/>
                </a:cubicBezTo>
                <a:cubicBezTo>
                  <a:pt x="1914" y="1109"/>
                  <a:pt x="1917" y="1106"/>
                  <a:pt x="1919" y="1103"/>
                </a:cubicBezTo>
                <a:cubicBezTo>
                  <a:pt x="1920" y="1099"/>
                  <a:pt x="1917" y="1096"/>
                  <a:pt x="1914" y="1094"/>
                </a:cubicBezTo>
                <a:cubicBezTo>
                  <a:pt x="1911" y="1093"/>
                  <a:pt x="1912" y="1090"/>
                  <a:pt x="1915" y="1089"/>
                </a:cubicBezTo>
                <a:cubicBezTo>
                  <a:pt x="1919" y="1088"/>
                  <a:pt x="1918" y="1086"/>
                  <a:pt x="1916" y="1086"/>
                </a:cubicBezTo>
                <a:cubicBezTo>
                  <a:pt x="1913" y="1085"/>
                  <a:pt x="1905" y="1077"/>
                  <a:pt x="1904" y="1075"/>
                </a:cubicBezTo>
                <a:cubicBezTo>
                  <a:pt x="1903" y="1071"/>
                  <a:pt x="1899" y="1071"/>
                  <a:pt x="1892" y="1071"/>
                </a:cubicBezTo>
                <a:cubicBezTo>
                  <a:pt x="1885" y="1072"/>
                  <a:pt x="1889" y="1074"/>
                  <a:pt x="1880" y="1075"/>
                </a:cubicBezTo>
                <a:cubicBezTo>
                  <a:pt x="1878" y="1076"/>
                  <a:pt x="1869" y="1064"/>
                  <a:pt x="1874" y="1064"/>
                </a:cubicBezTo>
                <a:cubicBezTo>
                  <a:pt x="1878" y="1064"/>
                  <a:pt x="1878" y="1064"/>
                  <a:pt x="1882" y="1064"/>
                </a:cubicBezTo>
                <a:cubicBezTo>
                  <a:pt x="1886" y="1063"/>
                  <a:pt x="1886" y="1057"/>
                  <a:pt x="1885" y="1055"/>
                </a:cubicBezTo>
                <a:cubicBezTo>
                  <a:pt x="1884" y="1047"/>
                  <a:pt x="1890" y="1045"/>
                  <a:pt x="1892" y="1040"/>
                </a:cubicBezTo>
                <a:cubicBezTo>
                  <a:pt x="1894" y="1038"/>
                  <a:pt x="1896" y="1038"/>
                  <a:pt x="1896" y="1042"/>
                </a:cubicBezTo>
                <a:cubicBezTo>
                  <a:pt x="1896" y="1045"/>
                  <a:pt x="1898" y="1047"/>
                  <a:pt x="1900" y="1053"/>
                </a:cubicBezTo>
                <a:cubicBezTo>
                  <a:pt x="1903" y="1061"/>
                  <a:pt x="1911" y="1057"/>
                  <a:pt x="1913" y="1055"/>
                </a:cubicBezTo>
                <a:cubicBezTo>
                  <a:pt x="1915" y="1053"/>
                  <a:pt x="1916" y="1053"/>
                  <a:pt x="1919" y="1052"/>
                </a:cubicBezTo>
                <a:cubicBezTo>
                  <a:pt x="1921" y="1051"/>
                  <a:pt x="1925" y="1050"/>
                  <a:pt x="1923" y="1045"/>
                </a:cubicBezTo>
                <a:cubicBezTo>
                  <a:pt x="1915" y="1033"/>
                  <a:pt x="1918" y="1010"/>
                  <a:pt x="1924" y="1019"/>
                </a:cubicBezTo>
                <a:cubicBezTo>
                  <a:pt x="1925" y="1022"/>
                  <a:pt x="1927" y="1023"/>
                  <a:pt x="1930" y="1025"/>
                </a:cubicBezTo>
                <a:cubicBezTo>
                  <a:pt x="1932" y="1024"/>
                  <a:pt x="1932" y="1027"/>
                  <a:pt x="1932" y="1034"/>
                </a:cubicBezTo>
                <a:cubicBezTo>
                  <a:pt x="1932" y="1041"/>
                  <a:pt x="1933" y="1041"/>
                  <a:pt x="1932" y="1049"/>
                </a:cubicBezTo>
                <a:cubicBezTo>
                  <a:pt x="1932" y="1058"/>
                  <a:pt x="1940" y="1054"/>
                  <a:pt x="1948" y="1049"/>
                </a:cubicBezTo>
                <a:cubicBezTo>
                  <a:pt x="1956" y="1044"/>
                  <a:pt x="1956" y="1040"/>
                  <a:pt x="1956" y="1036"/>
                </a:cubicBezTo>
                <a:cubicBezTo>
                  <a:pt x="1957" y="1031"/>
                  <a:pt x="1947" y="1019"/>
                  <a:pt x="1942" y="1016"/>
                </a:cubicBezTo>
                <a:cubicBezTo>
                  <a:pt x="1938" y="1013"/>
                  <a:pt x="1942" y="1009"/>
                  <a:pt x="1942" y="1009"/>
                </a:cubicBezTo>
                <a:cubicBezTo>
                  <a:pt x="1942" y="1009"/>
                  <a:pt x="1945" y="1007"/>
                  <a:pt x="1948" y="1004"/>
                </a:cubicBezTo>
                <a:cubicBezTo>
                  <a:pt x="1951" y="1002"/>
                  <a:pt x="1950" y="1000"/>
                  <a:pt x="1948" y="998"/>
                </a:cubicBezTo>
                <a:cubicBezTo>
                  <a:pt x="1945" y="996"/>
                  <a:pt x="1945" y="993"/>
                  <a:pt x="1942" y="990"/>
                </a:cubicBezTo>
                <a:cubicBezTo>
                  <a:pt x="1939" y="987"/>
                  <a:pt x="1940" y="985"/>
                  <a:pt x="1943" y="983"/>
                </a:cubicBezTo>
                <a:cubicBezTo>
                  <a:pt x="1947" y="981"/>
                  <a:pt x="1946" y="978"/>
                  <a:pt x="1949" y="977"/>
                </a:cubicBezTo>
                <a:cubicBezTo>
                  <a:pt x="1951" y="975"/>
                  <a:pt x="1951" y="973"/>
                  <a:pt x="1949" y="972"/>
                </a:cubicBezTo>
                <a:cubicBezTo>
                  <a:pt x="1946" y="970"/>
                  <a:pt x="1946" y="968"/>
                  <a:pt x="1942" y="969"/>
                </a:cubicBezTo>
                <a:cubicBezTo>
                  <a:pt x="1938" y="969"/>
                  <a:pt x="1938" y="969"/>
                  <a:pt x="1931" y="969"/>
                </a:cubicBezTo>
                <a:cubicBezTo>
                  <a:pt x="1924" y="970"/>
                  <a:pt x="1923" y="973"/>
                  <a:pt x="1920" y="979"/>
                </a:cubicBezTo>
                <a:cubicBezTo>
                  <a:pt x="1917" y="985"/>
                  <a:pt x="1917" y="986"/>
                  <a:pt x="1910" y="990"/>
                </a:cubicBezTo>
                <a:cubicBezTo>
                  <a:pt x="1905" y="993"/>
                  <a:pt x="1899" y="997"/>
                  <a:pt x="1895" y="999"/>
                </a:cubicBezTo>
                <a:cubicBezTo>
                  <a:pt x="1885" y="1006"/>
                  <a:pt x="1882" y="1007"/>
                  <a:pt x="1880" y="1003"/>
                </a:cubicBezTo>
                <a:cubicBezTo>
                  <a:pt x="1877" y="1002"/>
                  <a:pt x="1875" y="1005"/>
                  <a:pt x="1870" y="1013"/>
                </a:cubicBezTo>
                <a:cubicBezTo>
                  <a:pt x="1868" y="1018"/>
                  <a:pt x="1865" y="1016"/>
                  <a:pt x="1866" y="1013"/>
                </a:cubicBezTo>
                <a:cubicBezTo>
                  <a:pt x="1866" y="1010"/>
                  <a:pt x="1866" y="1007"/>
                  <a:pt x="1867" y="1004"/>
                </a:cubicBezTo>
                <a:cubicBezTo>
                  <a:pt x="1868" y="1001"/>
                  <a:pt x="1868" y="997"/>
                  <a:pt x="1872" y="995"/>
                </a:cubicBezTo>
                <a:cubicBezTo>
                  <a:pt x="1875" y="994"/>
                  <a:pt x="1876" y="991"/>
                  <a:pt x="1880" y="994"/>
                </a:cubicBezTo>
                <a:cubicBezTo>
                  <a:pt x="1887" y="996"/>
                  <a:pt x="1887" y="995"/>
                  <a:pt x="1893" y="991"/>
                </a:cubicBezTo>
                <a:cubicBezTo>
                  <a:pt x="1898" y="987"/>
                  <a:pt x="1899" y="987"/>
                  <a:pt x="1905" y="985"/>
                </a:cubicBezTo>
                <a:cubicBezTo>
                  <a:pt x="1911" y="983"/>
                  <a:pt x="1912" y="979"/>
                  <a:pt x="1914" y="974"/>
                </a:cubicBezTo>
                <a:cubicBezTo>
                  <a:pt x="1916" y="969"/>
                  <a:pt x="1918" y="965"/>
                  <a:pt x="1922" y="962"/>
                </a:cubicBezTo>
                <a:cubicBezTo>
                  <a:pt x="1926" y="958"/>
                  <a:pt x="1927" y="958"/>
                  <a:pt x="1927" y="951"/>
                </a:cubicBezTo>
                <a:cubicBezTo>
                  <a:pt x="1927" y="947"/>
                  <a:pt x="1935" y="938"/>
                  <a:pt x="1941" y="936"/>
                </a:cubicBezTo>
                <a:cubicBezTo>
                  <a:pt x="1947" y="934"/>
                  <a:pt x="1949" y="933"/>
                  <a:pt x="1953" y="930"/>
                </a:cubicBezTo>
                <a:cubicBezTo>
                  <a:pt x="1957" y="927"/>
                  <a:pt x="1957" y="927"/>
                  <a:pt x="1961" y="926"/>
                </a:cubicBezTo>
                <a:cubicBezTo>
                  <a:pt x="1965" y="925"/>
                  <a:pt x="1967" y="922"/>
                  <a:pt x="1966" y="919"/>
                </a:cubicBezTo>
                <a:cubicBezTo>
                  <a:pt x="1965" y="916"/>
                  <a:pt x="1965" y="914"/>
                  <a:pt x="1962" y="916"/>
                </a:cubicBezTo>
                <a:cubicBezTo>
                  <a:pt x="1959" y="917"/>
                  <a:pt x="1958" y="917"/>
                  <a:pt x="1953" y="919"/>
                </a:cubicBezTo>
                <a:cubicBezTo>
                  <a:pt x="1947" y="920"/>
                  <a:pt x="1946" y="917"/>
                  <a:pt x="1943" y="913"/>
                </a:cubicBezTo>
                <a:cubicBezTo>
                  <a:pt x="1939" y="908"/>
                  <a:pt x="1936" y="910"/>
                  <a:pt x="1934" y="912"/>
                </a:cubicBezTo>
                <a:cubicBezTo>
                  <a:pt x="1932" y="914"/>
                  <a:pt x="1932" y="916"/>
                  <a:pt x="1928" y="916"/>
                </a:cubicBezTo>
                <a:cubicBezTo>
                  <a:pt x="1924" y="916"/>
                  <a:pt x="1918" y="913"/>
                  <a:pt x="1911" y="911"/>
                </a:cubicBezTo>
                <a:cubicBezTo>
                  <a:pt x="1904" y="909"/>
                  <a:pt x="1889" y="904"/>
                  <a:pt x="1883" y="900"/>
                </a:cubicBezTo>
                <a:cubicBezTo>
                  <a:pt x="1877" y="896"/>
                  <a:pt x="1868" y="882"/>
                  <a:pt x="1865" y="878"/>
                </a:cubicBezTo>
                <a:cubicBezTo>
                  <a:pt x="1862" y="874"/>
                  <a:pt x="1856" y="870"/>
                  <a:pt x="1853" y="866"/>
                </a:cubicBezTo>
                <a:cubicBezTo>
                  <a:pt x="1849" y="862"/>
                  <a:pt x="1829" y="852"/>
                  <a:pt x="1821" y="852"/>
                </a:cubicBezTo>
                <a:cubicBezTo>
                  <a:pt x="1813" y="852"/>
                  <a:pt x="1801" y="857"/>
                  <a:pt x="1796" y="862"/>
                </a:cubicBezTo>
                <a:cubicBezTo>
                  <a:pt x="1791" y="867"/>
                  <a:pt x="1787" y="871"/>
                  <a:pt x="1782" y="873"/>
                </a:cubicBezTo>
                <a:cubicBezTo>
                  <a:pt x="1777" y="876"/>
                  <a:pt x="1776" y="881"/>
                  <a:pt x="1773" y="885"/>
                </a:cubicBezTo>
                <a:cubicBezTo>
                  <a:pt x="1771" y="889"/>
                  <a:pt x="1768" y="892"/>
                  <a:pt x="1763" y="892"/>
                </a:cubicBezTo>
                <a:cubicBezTo>
                  <a:pt x="1757" y="892"/>
                  <a:pt x="1752" y="896"/>
                  <a:pt x="1747" y="898"/>
                </a:cubicBezTo>
                <a:cubicBezTo>
                  <a:pt x="1743" y="900"/>
                  <a:pt x="1736" y="898"/>
                  <a:pt x="1733" y="896"/>
                </a:cubicBezTo>
                <a:cubicBezTo>
                  <a:pt x="1731" y="893"/>
                  <a:pt x="1730" y="894"/>
                  <a:pt x="1730" y="898"/>
                </a:cubicBezTo>
                <a:cubicBezTo>
                  <a:pt x="1729" y="903"/>
                  <a:pt x="1729" y="903"/>
                  <a:pt x="1725" y="901"/>
                </a:cubicBezTo>
                <a:cubicBezTo>
                  <a:pt x="1722" y="900"/>
                  <a:pt x="1723" y="899"/>
                  <a:pt x="1723" y="896"/>
                </a:cubicBezTo>
                <a:cubicBezTo>
                  <a:pt x="1724" y="893"/>
                  <a:pt x="1724" y="889"/>
                  <a:pt x="1721" y="886"/>
                </a:cubicBezTo>
                <a:cubicBezTo>
                  <a:pt x="1718" y="883"/>
                  <a:pt x="1719" y="877"/>
                  <a:pt x="1720" y="869"/>
                </a:cubicBezTo>
                <a:cubicBezTo>
                  <a:pt x="1721" y="862"/>
                  <a:pt x="1707" y="859"/>
                  <a:pt x="1701" y="859"/>
                </a:cubicBezTo>
                <a:cubicBezTo>
                  <a:pt x="1696" y="859"/>
                  <a:pt x="1692" y="864"/>
                  <a:pt x="1687" y="871"/>
                </a:cubicBezTo>
                <a:cubicBezTo>
                  <a:pt x="1683" y="878"/>
                  <a:pt x="1676" y="880"/>
                  <a:pt x="1672" y="882"/>
                </a:cubicBezTo>
                <a:cubicBezTo>
                  <a:pt x="1668" y="884"/>
                  <a:pt x="1659" y="883"/>
                  <a:pt x="1659" y="883"/>
                </a:cubicBezTo>
                <a:cubicBezTo>
                  <a:pt x="1659" y="883"/>
                  <a:pt x="1662" y="881"/>
                  <a:pt x="1667" y="879"/>
                </a:cubicBezTo>
                <a:cubicBezTo>
                  <a:pt x="1673" y="878"/>
                  <a:pt x="1675" y="874"/>
                  <a:pt x="1680" y="869"/>
                </a:cubicBezTo>
                <a:cubicBezTo>
                  <a:pt x="1685" y="865"/>
                  <a:pt x="1686" y="861"/>
                  <a:pt x="1691" y="857"/>
                </a:cubicBezTo>
                <a:cubicBezTo>
                  <a:pt x="1696" y="852"/>
                  <a:pt x="1699" y="852"/>
                  <a:pt x="1705" y="851"/>
                </a:cubicBezTo>
                <a:cubicBezTo>
                  <a:pt x="1712" y="849"/>
                  <a:pt x="1714" y="849"/>
                  <a:pt x="1723" y="849"/>
                </a:cubicBezTo>
                <a:cubicBezTo>
                  <a:pt x="1731" y="850"/>
                  <a:pt x="1732" y="852"/>
                  <a:pt x="1737" y="856"/>
                </a:cubicBezTo>
                <a:cubicBezTo>
                  <a:pt x="1742" y="860"/>
                  <a:pt x="1748" y="857"/>
                  <a:pt x="1754" y="853"/>
                </a:cubicBezTo>
                <a:cubicBezTo>
                  <a:pt x="1760" y="849"/>
                  <a:pt x="1761" y="849"/>
                  <a:pt x="1764" y="846"/>
                </a:cubicBezTo>
                <a:cubicBezTo>
                  <a:pt x="1768" y="843"/>
                  <a:pt x="1768" y="838"/>
                  <a:pt x="1768" y="831"/>
                </a:cubicBezTo>
                <a:cubicBezTo>
                  <a:pt x="1767" y="823"/>
                  <a:pt x="1768" y="819"/>
                  <a:pt x="1771" y="814"/>
                </a:cubicBezTo>
                <a:cubicBezTo>
                  <a:pt x="1775" y="810"/>
                  <a:pt x="1778" y="807"/>
                  <a:pt x="1786" y="806"/>
                </a:cubicBezTo>
                <a:cubicBezTo>
                  <a:pt x="1794" y="805"/>
                  <a:pt x="1795" y="803"/>
                  <a:pt x="1796" y="799"/>
                </a:cubicBezTo>
                <a:cubicBezTo>
                  <a:pt x="1796" y="796"/>
                  <a:pt x="1795" y="795"/>
                  <a:pt x="1799" y="791"/>
                </a:cubicBezTo>
                <a:cubicBezTo>
                  <a:pt x="1803" y="788"/>
                  <a:pt x="1806" y="785"/>
                  <a:pt x="1812" y="787"/>
                </a:cubicBezTo>
              </a:path>
            </a:pathLst>
          </a:custGeom>
          <a:solidFill>
            <a:srgbClr val="B0C9E8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94" name="picture 39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600000">
            <a:off x="5946753" y="8195121"/>
            <a:ext cx="946110" cy="946110"/>
          </a:xfrm>
          <a:prstGeom prst="rect">
            <a:avLst/>
          </a:prstGeom>
        </p:spPr>
      </p:pic>
      <p:sp>
        <p:nvSpPr>
          <p:cNvPr id="396" name="textbox 396"/>
          <p:cNvSpPr/>
          <p:nvPr/>
        </p:nvSpPr>
        <p:spPr>
          <a:xfrm>
            <a:off x="613898" y="661072"/>
            <a:ext cx="1437005" cy="6604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l" rtl="0" eaLnBrk="0">
              <a:lnSpc>
                <a:spcPct val="88000"/>
              </a:lnSpc>
            </a:pPr>
            <a:r>
              <a:rPr sz="2800" b="1" kern="0" spc="-20" dirty="0" err="1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合作伙伴</a:t>
            </a:r>
            <a:endParaRPr sz="2800" dirty="0">
              <a:cs typeface="+mn-ea"/>
              <a:sym typeface="+mn-lt"/>
            </a:endParaRPr>
          </a:p>
          <a:p>
            <a:pPr algn="l" rtl="0" eaLnBrk="0">
              <a:lnSpc>
                <a:spcPct val="115000"/>
              </a:lnSpc>
            </a:pPr>
            <a:endParaRPr sz="600" dirty="0">
              <a:cs typeface="+mn-ea"/>
              <a:sym typeface="+mn-lt"/>
            </a:endParaRPr>
          </a:p>
          <a:p>
            <a:pPr marL="13335" algn="l" rtl="0" eaLnBrk="0">
              <a:lnSpc>
                <a:spcPct val="72000"/>
              </a:lnSpc>
              <a:spcBef>
                <a:spcPts val="5"/>
              </a:spcBef>
            </a:pP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PARTNER</a:t>
            </a:r>
            <a:endParaRPr sz="1100" dirty="0">
              <a:cs typeface="+mn-ea"/>
              <a:sym typeface="+mn-lt"/>
            </a:endParaRPr>
          </a:p>
        </p:txBody>
      </p:sp>
      <p:sp>
        <p:nvSpPr>
          <p:cNvPr id="398" name="textbox 398"/>
          <p:cNvSpPr/>
          <p:nvPr/>
        </p:nvSpPr>
        <p:spPr>
          <a:xfrm>
            <a:off x="610529" y="8811293"/>
            <a:ext cx="2386329" cy="3175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5000"/>
              </a:lnSpc>
            </a:pPr>
            <a:r>
              <a:rPr sz="10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深圳市微拓精密科技有限公司</a:t>
            </a:r>
            <a:endParaRPr sz="1000" dirty="0">
              <a:cs typeface="+mn-ea"/>
              <a:sym typeface="+mn-lt"/>
            </a:endParaRPr>
          </a:p>
          <a:p>
            <a:pPr algn="l" rtl="0" eaLnBrk="0">
              <a:lnSpc>
                <a:spcPct val="102000"/>
              </a:lnSpc>
            </a:pPr>
            <a:endParaRPr sz="300" dirty="0">
              <a:cs typeface="+mn-ea"/>
              <a:sym typeface="+mn-lt"/>
            </a:endParaRPr>
          </a:p>
          <a:p>
            <a:pPr marL="13970" algn="l" rtl="0" eaLnBrk="0">
              <a:lnSpc>
                <a:spcPct val="94000"/>
              </a:lnSpc>
              <a:spcBef>
                <a:spcPts val="0"/>
              </a:spcBef>
            </a:pPr>
            <a:r>
              <a:rPr sz="8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Shenzhen WeiTuo</a:t>
            </a:r>
            <a:r>
              <a:rPr sz="800" kern="0" spc="4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8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Precision</a:t>
            </a:r>
            <a:r>
              <a:rPr sz="800" kern="0" spc="6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8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Instrument</a:t>
            </a:r>
            <a:r>
              <a:rPr sz="8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s Co.</a:t>
            </a:r>
            <a:r>
              <a:rPr sz="800" kern="0" spc="-9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8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.</a:t>
            </a:r>
            <a:r>
              <a:rPr sz="800" kern="0" spc="4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8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LTD</a:t>
            </a:r>
            <a:endParaRPr sz="800" dirty="0">
              <a:cs typeface="+mn-ea"/>
              <a:sym typeface="+mn-lt"/>
            </a:endParaRPr>
          </a:p>
        </p:txBody>
      </p:sp>
      <p:sp>
        <p:nvSpPr>
          <p:cNvPr id="400" name="path 400"/>
          <p:cNvSpPr/>
          <p:nvPr/>
        </p:nvSpPr>
        <p:spPr>
          <a:xfrm>
            <a:off x="3955374" y="4642670"/>
            <a:ext cx="562939" cy="962939"/>
          </a:xfrm>
          <a:custGeom>
            <a:avLst/>
            <a:gdLst/>
            <a:ahLst/>
            <a:cxnLst/>
            <a:rect l="0" t="0" r="0" b="0"/>
            <a:pathLst>
              <a:path w="886" h="1516">
                <a:moveTo>
                  <a:pt x="860" y="43"/>
                </a:moveTo>
                <a:cubicBezTo>
                  <a:pt x="853" y="41"/>
                  <a:pt x="858" y="20"/>
                  <a:pt x="862" y="10"/>
                </a:cubicBezTo>
                <a:cubicBezTo>
                  <a:pt x="865" y="0"/>
                  <a:pt x="846" y="17"/>
                  <a:pt x="830" y="21"/>
                </a:cubicBezTo>
                <a:cubicBezTo>
                  <a:pt x="815" y="25"/>
                  <a:pt x="814" y="33"/>
                  <a:pt x="803" y="58"/>
                </a:cubicBezTo>
                <a:cubicBezTo>
                  <a:pt x="792" y="83"/>
                  <a:pt x="784" y="66"/>
                  <a:pt x="778" y="57"/>
                </a:cubicBezTo>
                <a:cubicBezTo>
                  <a:pt x="773" y="48"/>
                  <a:pt x="772" y="50"/>
                  <a:pt x="759" y="56"/>
                </a:cubicBezTo>
                <a:cubicBezTo>
                  <a:pt x="747" y="61"/>
                  <a:pt x="756" y="53"/>
                  <a:pt x="733" y="42"/>
                </a:cubicBezTo>
                <a:cubicBezTo>
                  <a:pt x="711" y="31"/>
                  <a:pt x="722" y="51"/>
                  <a:pt x="724" y="65"/>
                </a:cubicBezTo>
                <a:cubicBezTo>
                  <a:pt x="727" y="78"/>
                  <a:pt x="713" y="79"/>
                  <a:pt x="697" y="78"/>
                </a:cubicBezTo>
                <a:cubicBezTo>
                  <a:pt x="681" y="78"/>
                  <a:pt x="687" y="83"/>
                  <a:pt x="690" y="88"/>
                </a:cubicBezTo>
                <a:cubicBezTo>
                  <a:pt x="694" y="94"/>
                  <a:pt x="684" y="96"/>
                  <a:pt x="674" y="104"/>
                </a:cubicBezTo>
                <a:cubicBezTo>
                  <a:pt x="663" y="112"/>
                  <a:pt x="651" y="133"/>
                  <a:pt x="648" y="149"/>
                </a:cubicBezTo>
                <a:cubicBezTo>
                  <a:pt x="644" y="166"/>
                  <a:pt x="636" y="153"/>
                  <a:pt x="628" y="159"/>
                </a:cubicBezTo>
                <a:cubicBezTo>
                  <a:pt x="620" y="164"/>
                  <a:pt x="606" y="179"/>
                  <a:pt x="609" y="184"/>
                </a:cubicBezTo>
                <a:cubicBezTo>
                  <a:pt x="612" y="188"/>
                  <a:pt x="609" y="197"/>
                  <a:pt x="605" y="197"/>
                </a:cubicBezTo>
                <a:cubicBezTo>
                  <a:pt x="600" y="196"/>
                  <a:pt x="599" y="199"/>
                  <a:pt x="591" y="204"/>
                </a:cubicBezTo>
                <a:cubicBezTo>
                  <a:pt x="582" y="210"/>
                  <a:pt x="587" y="207"/>
                  <a:pt x="568" y="232"/>
                </a:cubicBezTo>
                <a:cubicBezTo>
                  <a:pt x="565" y="236"/>
                  <a:pt x="564" y="239"/>
                  <a:pt x="562" y="242"/>
                </a:cubicBezTo>
                <a:cubicBezTo>
                  <a:pt x="559" y="248"/>
                  <a:pt x="551" y="254"/>
                  <a:pt x="551" y="260"/>
                </a:cubicBezTo>
                <a:cubicBezTo>
                  <a:pt x="550" y="265"/>
                  <a:pt x="556" y="270"/>
                  <a:pt x="557" y="275"/>
                </a:cubicBezTo>
                <a:cubicBezTo>
                  <a:pt x="559" y="293"/>
                  <a:pt x="571" y="288"/>
                  <a:pt x="557" y="319"/>
                </a:cubicBezTo>
                <a:cubicBezTo>
                  <a:pt x="551" y="334"/>
                  <a:pt x="544" y="307"/>
                  <a:pt x="536" y="302"/>
                </a:cubicBezTo>
                <a:cubicBezTo>
                  <a:pt x="528" y="297"/>
                  <a:pt x="529" y="329"/>
                  <a:pt x="530" y="350"/>
                </a:cubicBezTo>
                <a:cubicBezTo>
                  <a:pt x="532" y="372"/>
                  <a:pt x="517" y="375"/>
                  <a:pt x="505" y="373"/>
                </a:cubicBezTo>
                <a:cubicBezTo>
                  <a:pt x="492" y="371"/>
                  <a:pt x="481" y="380"/>
                  <a:pt x="463" y="378"/>
                </a:cubicBezTo>
                <a:cubicBezTo>
                  <a:pt x="446" y="377"/>
                  <a:pt x="444" y="379"/>
                  <a:pt x="437" y="383"/>
                </a:cubicBezTo>
                <a:cubicBezTo>
                  <a:pt x="430" y="386"/>
                  <a:pt x="422" y="378"/>
                  <a:pt x="419" y="360"/>
                </a:cubicBezTo>
                <a:cubicBezTo>
                  <a:pt x="416" y="344"/>
                  <a:pt x="398" y="342"/>
                  <a:pt x="383" y="335"/>
                </a:cubicBezTo>
                <a:cubicBezTo>
                  <a:pt x="382" y="335"/>
                  <a:pt x="381" y="334"/>
                  <a:pt x="380" y="334"/>
                </a:cubicBezTo>
                <a:cubicBezTo>
                  <a:pt x="372" y="330"/>
                  <a:pt x="367" y="347"/>
                  <a:pt x="361" y="349"/>
                </a:cubicBezTo>
                <a:cubicBezTo>
                  <a:pt x="355" y="350"/>
                  <a:pt x="351" y="350"/>
                  <a:pt x="348" y="352"/>
                </a:cubicBezTo>
                <a:cubicBezTo>
                  <a:pt x="346" y="355"/>
                  <a:pt x="331" y="366"/>
                  <a:pt x="325" y="373"/>
                </a:cubicBezTo>
                <a:cubicBezTo>
                  <a:pt x="320" y="381"/>
                  <a:pt x="320" y="382"/>
                  <a:pt x="320" y="387"/>
                </a:cubicBezTo>
                <a:cubicBezTo>
                  <a:pt x="320" y="391"/>
                  <a:pt x="320" y="394"/>
                  <a:pt x="319" y="398"/>
                </a:cubicBezTo>
                <a:cubicBezTo>
                  <a:pt x="318" y="401"/>
                  <a:pt x="310" y="409"/>
                  <a:pt x="309" y="416"/>
                </a:cubicBezTo>
                <a:cubicBezTo>
                  <a:pt x="309" y="423"/>
                  <a:pt x="307" y="429"/>
                  <a:pt x="310" y="436"/>
                </a:cubicBezTo>
                <a:cubicBezTo>
                  <a:pt x="314" y="442"/>
                  <a:pt x="315" y="445"/>
                  <a:pt x="314" y="449"/>
                </a:cubicBezTo>
                <a:cubicBezTo>
                  <a:pt x="312" y="453"/>
                  <a:pt x="311" y="455"/>
                  <a:pt x="314" y="457"/>
                </a:cubicBezTo>
                <a:cubicBezTo>
                  <a:pt x="317" y="459"/>
                  <a:pt x="320" y="468"/>
                  <a:pt x="316" y="471"/>
                </a:cubicBezTo>
                <a:cubicBezTo>
                  <a:pt x="311" y="474"/>
                  <a:pt x="302" y="480"/>
                  <a:pt x="297" y="483"/>
                </a:cubicBezTo>
                <a:cubicBezTo>
                  <a:pt x="292" y="487"/>
                  <a:pt x="303" y="532"/>
                  <a:pt x="340" y="551"/>
                </a:cubicBezTo>
                <a:cubicBezTo>
                  <a:pt x="377" y="570"/>
                  <a:pt x="410" y="594"/>
                  <a:pt x="439" y="620"/>
                </a:cubicBezTo>
                <a:cubicBezTo>
                  <a:pt x="467" y="646"/>
                  <a:pt x="469" y="654"/>
                  <a:pt x="469" y="677"/>
                </a:cubicBezTo>
                <a:cubicBezTo>
                  <a:pt x="469" y="700"/>
                  <a:pt x="469" y="718"/>
                  <a:pt x="451" y="739"/>
                </a:cubicBezTo>
                <a:cubicBezTo>
                  <a:pt x="434" y="761"/>
                  <a:pt x="421" y="803"/>
                  <a:pt x="394" y="803"/>
                </a:cubicBezTo>
                <a:cubicBezTo>
                  <a:pt x="367" y="803"/>
                  <a:pt x="348" y="814"/>
                  <a:pt x="336" y="832"/>
                </a:cubicBezTo>
                <a:cubicBezTo>
                  <a:pt x="324" y="849"/>
                  <a:pt x="295" y="849"/>
                  <a:pt x="265" y="843"/>
                </a:cubicBezTo>
                <a:cubicBezTo>
                  <a:pt x="235" y="836"/>
                  <a:pt x="202" y="832"/>
                  <a:pt x="185" y="853"/>
                </a:cubicBezTo>
                <a:cubicBezTo>
                  <a:pt x="169" y="875"/>
                  <a:pt x="147" y="921"/>
                  <a:pt x="147" y="937"/>
                </a:cubicBezTo>
                <a:cubicBezTo>
                  <a:pt x="147" y="954"/>
                  <a:pt x="174" y="969"/>
                  <a:pt x="174" y="996"/>
                </a:cubicBezTo>
                <a:cubicBezTo>
                  <a:pt x="174" y="1023"/>
                  <a:pt x="169" y="1051"/>
                  <a:pt x="157" y="1069"/>
                </a:cubicBezTo>
                <a:cubicBezTo>
                  <a:pt x="145" y="1087"/>
                  <a:pt x="135" y="1108"/>
                  <a:pt x="115" y="1115"/>
                </a:cubicBezTo>
                <a:cubicBezTo>
                  <a:pt x="94" y="1122"/>
                  <a:pt x="75" y="1116"/>
                  <a:pt x="63" y="1135"/>
                </a:cubicBezTo>
                <a:cubicBezTo>
                  <a:pt x="51" y="1154"/>
                  <a:pt x="42" y="1186"/>
                  <a:pt x="31" y="1205"/>
                </a:cubicBezTo>
                <a:cubicBezTo>
                  <a:pt x="20" y="1224"/>
                  <a:pt x="0" y="1240"/>
                  <a:pt x="0" y="1267"/>
                </a:cubicBezTo>
                <a:cubicBezTo>
                  <a:pt x="0" y="1294"/>
                  <a:pt x="25" y="1304"/>
                  <a:pt x="46" y="1309"/>
                </a:cubicBezTo>
                <a:cubicBezTo>
                  <a:pt x="66" y="1314"/>
                  <a:pt x="116" y="1312"/>
                  <a:pt x="142" y="1319"/>
                </a:cubicBezTo>
                <a:cubicBezTo>
                  <a:pt x="168" y="1325"/>
                  <a:pt x="202" y="1321"/>
                  <a:pt x="206" y="1333"/>
                </a:cubicBezTo>
                <a:cubicBezTo>
                  <a:pt x="210" y="1346"/>
                  <a:pt x="230" y="1363"/>
                  <a:pt x="253" y="1365"/>
                </a:cubicBezTo>
                <a:cubicBezTo>
                  <a:pt x="276" y="1366"/>
                  <a:pt x="321" y="1360"/>
                  <a:pt x="339" y="1387"/>
                </a:cubicBezTo>
                <a:cubicBezTo>
                  <a:pt x="356" y="1413"/>
                  <a:pt x="390" y="1422"/>
                  <a:pt x="403" y="1419"/>
                </a:cubicBezTo>
                <a:cubicBezTo>
                  <a:pt x="416" y="1416"/>
                  <a:pt x="440" y="1402"/>
                  <a:pt x="460" y="1414"/>
                </a:cubicBezTo>
                <a:cubicBezTo>
                  <a:pt x="479" y="1426"/>
                  <a:pt x="501" y="1430"/>
                  <a:pt x="516" y="1448"/>
                </a:cubicBezTo>
                <a:cubicBezTo>
                  <a:pt x="530" y="1465"/>
                  <a:pt x="569" y="1500"/>
                  <a:pt x="597" y="1508"/>
                </a:cubicBezTo>
                <a:cubicBezTo>
                  <a:pt x="626" y="1516"/>
                  <a:pt x="647" y="1509"/>
                  <a:pt x="647" y="1509"/>
                </a:cubicBezTo>
                <a:cubicBezTo>
                  <a:pt x="647" y="1509"/>
                  <a:pt x="645" y="1486"/>
                  <a:pt x="645" y="1479"/>
                </a:cubicBezTo>
                <a:cubicBezTo>
                  <a:pt x="645" y="1471"/>
                  <a:pt x="646" y="1455"/>
                  <a:pt x="643" y="1452"/>
                </a:cubicBezTo>
                <a:cubicBezTo>
                  <a:pt x="639" y="1449"/>
                  <a:pt x="632" y="1443"/>
                  <a:pt x="635" y="1436"/>
                </a:cubicBezTo>
                <a:cubicBezTo>
                  <a:pt x="638" y="1428"/>
                  <a:pt x="643" y="1416"/>
                  <a:pt x="642" y="1413"/>
                </a:cubicBezTo>
                <a:cubicBezTo>
                  <a:pt x="640" y="1409"/>
                  <a:pt x="637" y="1405"/>
                  <a:pt x="633" y="1401"/>
                </a:cubicBezTo>
                <a:cubicBezTo>
                  <a:pt x="629" y="1397"/>
                  <a:pt x="618" y="1382"/>
                  <a:pt x="623" y="1372"/>
                </a:cubicBezTo>
                <a:cubicBezTo>
                  <a:pt x="627" y="1362"/>
                  <a:pt x="628" y="1360"/>
                  <a:pt x="633" y="1357"/>
                </a:cubicBezTo>
                <a:cubicBezTo>
                  <a:pt x="638" y="1353"/>
                  <a:pt x="642" y="1350"/>
                  <a:pt x="643" y="1344"/>
                </a:cubicBezTo>
                <a:cubicBezTo>
                  <a:pt x="643" y="1338"/>
                  <a:pt x="640" y="1324"/>
                  <a:pt x="652" y="1327"/>
                </a:cubicBezTo>
                <a:cubicBezTo>
                  <a:pt x="663" y="1329"/>
                  <a:pt x="683" y="1334"/>
                  <a:pt x="690" y="1336"/>
                </a:cubicBezTo>
                <a:cubicBezTo>
                  <a:pt x="697" y="1339"/>
                  <a:pt x="705" y="1343"/>
                  <a:pt x="711" y="1339"/>
                </a:cubicBezTo>
                <a:cubicBezTo>
                  <a:pt x="717" y="1335"/>
                  <a:pt x="723" y="1333"/>
                  <a:pt x="726" y="1333"/>
                </a:cubicBezTo>
                <a:cubicBezTo>
                  <a:pt x="729" y="1333"/>
                  <a:pt x="733" y="1332"/>
                  <a:pt x="732" y="1325"/>
                </a:cubicBezTo>
                <a:cubicBezTo>
                  <a:pt x="731" y="1319"/>
                  <a:pt x="727" y="1304"/>
                  <a:pt x="723" y="1299"/>
                </a:cubicBezTo>
                <a:cubicBezTo>
                  <a:pt x="720" y="1293"/>
                  <a:pt x="712" y="1276"/>
                  <a:pt x="706" y="1275"/>
                </a:cubicBezTo>
                <a:cubicBezTo>
                  <a:pt x="700" y="1273"/>
                  <a:pt x="696" y="1274"/>
                  <a:pt x="694" y="1276"/>
                </a:cubicBezTo>
                <a:cubicBezTo>
                  <a:pt x="691" y="1278"/>
                  <a:pt x="684" y="1282"/>
                  <a:pt x="682" y="1281"/>
                </a:cubicBezTo>
                <a:cubicBezTo>
                  <a:pt x="680" y="1280"/>
                  <a:pt x="677" y="1278"/>
                  <a:pt x="675" y="1276"/>
                </a:cubicBezTo>
                <a:cubicBezTo>
                  <a:pt x="673" y="1273"/>
                  <a:pt x="667" y="1269"/>
                  <a:pt x="669" y="1261"/>
                </a:cubicBezTo>
                <a:cubicBezTo>
                  <a:pt x="671" y="1253"/>
                  <a:pt x="672" y="1245"/>
                  <a:pt x="668" y="1242"/>
                </a:cubicBezTo>
                <a:cubicBezTo>
                  <a:pt x="665" y="1239"/>
                  <a:pt x="656" y="1236"/>
                  <a:pt x="648" y="1234"/>
                </a:cubicBezTo>
                <a:cubicBezTo>
                  <a:pt x="639" y="1232"/>
                  <a:pt x="617" y="1229"/>
                  <a:pt x="622" y="1224"/>
                </a:cubicBezTo>
                <a:cubicBezTo>
                  <a:pt x="626" y="1219"/>
                  <a:pt x="626" y="1217"/>
                  <a:pt x="629" y="1214"/>
                </a:cubicBezTo>
                <a:cubicBezTo>
                  <a:pt x="633" y="1212"/>
                  <a:pt x="640" y="1208"/>
                  <a:pt x="645" y="1208"/>
                </a:cubicBezTo>
                <a:cubicBezTo>
                  <a:pt x="650" y="1207"/>
                  <a:pt x="684" y="1209"/>
                  <a:pt x="688" y="1209"/>
                </a:cubicBezTo>
                <a:cubicBezTo>
                  <a:pt x="692" y="1209"/>
                  <a:pt x="702" y="1212"/>
                  <a:pt x="712" y="1216"/>
                </a:cubicBezTo>
                <a:cubicBezTo>
                  <a:pt x="722" y="1221"/>
                  <a:pt x="731" y="1226"/>
                  <a:pt x="739" y="1226"/>
                </a:cubicBezTo>
                <a:cubicBezTo>
                  <a:pt x="747" y="1225"/>
                  <a:pt x="756" y="1227"/>
                  <a:pt x="766" y="1224"/>
                </a:cubicBezTo>
                <a:cubicBezTo>
                  <a:pt x="777" y="1222"/>
                  <a:pt x="778" y="1220"/>
                  <a:pt x="780" y="1218"/>
                </a:cubicBezTo>
                <a:cubicBezTo>
                  <a:pt x="782" y="1216"/>
                  <a:pt x="788" y="1210"/>
                  <a:pt x="792" y="1215"/>
                </a:cubicBezTo>
                <a:cubicBezTo>
                  <a:pt x="796" y="1221"/>
                  <a:pt x="793" y="1226"/>
                  <a:pt x="798" y="1230"/>
                </a:cubicBezTo>
                <a:cubicBezTo>
                  <a:pt x="802" y="1234"/>
                  <a:pt x="810" y="1239"/>
                  <a:pt x="815" y="1236"/>
                </a:cubicBezTo>
                <a:cubicBezTo>
                  <a:pt x="820" y="1234"/>
                  <a:pt x="827" y="1226"/>
                  <a:pt x="833" y="1225"/>
                </a:cubicBezTo>
                <a:cubicBezTo>
                  <a:pt x="838" y="1224"/>
                  <a:pt x="842" y="1224"/>
                  <a:pt x="845" y="1221"/>
                </a:cubicBezTo>
                <a:cubicBezTo>
                  <a:pt x="848" y="1219"/>
                  <a:pt x="854" y="1212"/>
                  <a:pt x="857" y="1205"/>
                </a:cubicBezTo>
                <a:cubicBezTo>
                  <a:pt x="860" y="1199"/>
                  <a:pt x="863" y="1189"/>
                  <a:pt x="863" y="1187"/>
                </a:cubicBezTo>
                <a:cubicBezTo>
                  <a:pt x="863" y="1184"/>
                  <a:pt x="862" y="1167"/>
                  <a:pt x="859" y="1160"/>
                </a:cubicBezTo>
                <a:cubicBezTo>
                  <a:pt x="855" y="1152"/>
                  <a:pt x="852" y="1146"/>
                  <a:pt x="846" y="1141"/>
                </a:cubicBezTo>
                <a:cubicBezTo>
                  <a:pt x="841" y="1136"/>
                  <a:pt x="834" y="1133"/>
                  <a:pt x="830" y="1124"/>
                </a:cubicBezTo>
                <a:cubicBezTo>
                  <a:pt x="826" y="1114"/>
                  <a:pt x="824" y="1107"/>
                  <a:pt x="817" y="1102"/>
                </a:cubicBezTo>
                <a:cubicBezTo>
                  <a:pt x="810" y="1097"/>
                  <a:pt x="795" y="1092"/>
                  <a:pt x="799" y="1082"/>
                </a:cubicBezTo>
                <a:cubicBezTo>
                  <a:pt x="803" y="1072"/>
                  <a:pt x="805" y="1067"/>
                  <a:pt x="801" y="1064"/>
                </a:cubicBezTo>
                <a:cubicBezTo>
                  <a:pt x="798" y="1060"/>
                  <a:pt x="791" y="1056"/>
                  <a:pt x="795" y="1052"/>
                </a:cubicBezTo>
                <a:cubicBezTo>
                  <a:pt x="798" y="1047"/>
                  <a:pt x="803" y="1045"/>
                  <a:pt x="801" y="1040"/>
                </a:cubicBezTo>
                <a:cubicBezTo>
                  <a:pt x="799" y="1036"/>
                  <a:pt x="794" y="1033"/>
                  <a:pt x="787" y="1029"/>
                </a:cubicBezTo>
                <a:cubicBezTo>
                  <a:pt x="780" y="1025"/>
                  <a:pt x="772" y="1022"/>
                  <a:pt x="776" y="1014"/>
                </a:cubicBezTo>
                <a:cubicBezTo>
                  <a:pt x="779" y="1007"/>
                  <a:pt x="783" y="1005"/>
                  <a:pt x="780" y="1000"/>
                </a:cubicBezTo>
                <a:cubicBezTo>
                  <a:pt x="777" y="995"/>
                  <a:pt x="761" y="980"/>
                  <a:pt x="762" y="976"/>
                </a:cubicBezTo>
                <a:cubicBezTo>
                  <a:pt x="762" y="973"/>
                  <a:pt x="761" y="969"/>
                  <a:pt x="764" y="962"/>
                </a:cubicBezTo>
                <a:cubicBezTo>
                  <a:pt x="766" y="954"/>
                  <a:pt x="769" y="952"/>
                  <a:pt x="766" y="950"/>
                </a:cubicBezTo>
                <a:cubicBezTo>
                  <a:pt x="764" y="949"/>
                  <a:pt x="751" y="948"/>
                  <a:pt x="749" y="945"/>
                </a:cubicBezTo>
                <a:cubicBezTo>
                  <a:pt x="748" y="941"/>
                  <a:pt x="744" y="929"/>
                  <a:pt x="745" y="922"/>
                </a:cubicBezTo>
                <a:cubicBezTo>
                  <a:pt x="746" y="914"/>
                  <a:pt x="753" y="856"/>
                  <a:pt x="761" y="839"/>
                </a:cubicBezTo>
                <a:cubicBezTo>
                  <a:pt x="769" y="823"/>
                  <a:pt x="771" y="815"/>
                  <a:pt x="778" y="803"/>
                </a:cubicBezTo>
                <a:cubicBezTo>
                  <a:pt x="785" y="792"/>
                  <a:pt x="795" y="783"/>
                  <a:pt x="796" y="778"/>
                </a:cubicBezTo>
                <a:cubicBezTo>
                  <a:pt x="798" y="773"/>
                  <a:pt x="798" y="772"/>
                  <a:pt x="796" y="764"/>
                </a:cubicBezTo>
                <a:cubicBezTo>
                  <a:pt x="795" y="756"/>
                  <a:pt x="792" y="750"/>
                  <a:pt x="793" y="743"/>
                </a:cubicBezTo>
                <a:cubicBezTo>
                  <a:pt x="794" y="736"/>
                  <a:pt x="794" y="725"/>
                  <a:pt x="790" y="719"/>
                </a:cubicBezTo>
                <a:cubicBezTo>
                  <a:pt x="786" y="713"/>
                  <a:pt x="783" y="699"/>
                  <a:pt x="783" y="699"/>
                </a:cubicBezTo>
                <a:cubicBezTo>
                  <a:pt x="783" y="699"/>
                  <a:pt x="774" y="664"/>
                  <a:pt x="774" y="655"/>
                </a:cubicBezTo>
                <a:cubicBezTo>
                  <a:pt x="773" y="646"/>
                  <a:pt x="772" y="610"/>
                  <a:pt x="773" y="601"/>
                </a:cubicBezTo>
                <a:cubicBezTo>
                  <a:pt x="775" y="593"/>
                  <a:pt x="777" y="585"/>
                  <a:pt x="776" y="580"/>
                </a:cubicBezTo>
                <a:cubicBezTo>
                  <a:pt x="774" y="575"/>
                  <a:pt x="772" y="565"/>
                  <a:pt x="770" y="561"/>
                </a:cubicBezTo>
                <a:cubicBezTo>
                  <a:pt x="768" y="557"/>
                  <a:pt x="762" y="545"/>
                  <a:pt x="763" y="542"/>
                </a:cubicBezTo>
                <a:cubicBezTo>
                  <a:pt x="764" y="540"/>
                  <a:pt x="765" y="537"/>
                  <a:pt x="765" y="534"/>
                </a:cubicBezTo>
                <a:cubicBezTo>
                  <a:pt x="765" y="530"/>
                  <a:pt x="764" y="515"/>
                  <a:pt x="763" y="512"/>
                </a:cubicBezTo>
                <a:cubicBezTo>
                  <a:pt x="762" y="508"/>
                  <a:pt x="761" y="499"/>
                  <a:pt x="765" y="495"/>
                </a:cubicBezTo>
                <a:cubicBezTo>
                  <a:pt x="768" y="491"/>
                  <a:pt x="778" y="482"/>
                  <a:pt x="782" y="475"/>
                </a:cubicBezTo>
                <a:cubicBezTo>
                  <a:pt x="787" y="469"/>
                  <a:pt x="801" y="449"/>
                  <a:pt x="803" y="445"/>
                </a:cubicBezTo>
                <a:cubicBezTo>
                  <a:pt x="804" y="442"/>
                  <a:pt x="805" y="437"/>
                  <a:pt x="802" y="435"/>
                </a:cubicBezTo>
                <a:cubicBezTo>
                  <a:pt x="800" y="432"/>
                  <a:pt x="792" y="424"/>
                  <a:pt x="796" y="419"/>
                </a:cubicBezTo>
                <a:cubicBezTo>
                  <a:pt x="799" y="415"/>
                  <a:pt x="801" y="414"/>
                  <a:pt x="803" y="413"/>
                </a:cubicBezTo>
                <a:cubicBezTo>
                  <a:pt x="806" y="412"/>
                  <a:pt x="818" y="406"/>
                  <a:pt x="818" y="393"/>
                </a:cubicBezTo>
                <a:cubicBezTo>
                  <a:pt x="819" y="380"/>
                  <a:pt x="815" y="374"/>
                  <a:pt x="812" y="370"/>
                </a:cubicBezTo>
                <a:cubicBezTo>
                  <a:pt x="810" y="365"/>
                  <a:pt x="788" y="330"/>
                  <a:pt x="784" y="326"/>
                </a:cubicBezTo>
                <a:cubicBezTo>
                  <a:pt x="780" y="322"/>
                  <a:pt x="774" y="317"/>
                  <a:pt x="773" y="309"/>
                </a:cubicBezTo>
                <a:cubicBezTo>
                  <a:pt x="771" y="301"/>
                  <a:pt x="772" y="285"/>
                  <a:pt x="775" y="279"/>
                </a:cubicBezTo>
                <a:cubicBezTo>
                  <a:pt x="777" y="274"/>
                  <a:pt x="786" y="256"/>
                  <a:pt x="788" y="254"/>
                </a:cubicBezTo>
                <a:cubicBezTo>
                  <a:pt x="791" y="252"/>
                  <a:pt x="807" y="243"/>
                  <a:pt x="813" y="238"/>
                </a:cubicBezTo>
                <a:cubicBezTo>
                  <a:pt x="818" y="234"/>
                  <a:pt x="824" y="226"/>
                  <a:pt x="826" y="219"/>
                </a:cubicBezTo>
                <a:cubicBezTo>
                  <a:pt x="827" y="213"/>
                  <a:pt x="829" y="200"/>
                  <a:pt x="830" y="194"/>
                </a:cubicBezTo>
                <a:cubicBezTo>
                  <a:pt x="831" y="187"/>
                  <a:pt x="842" y="157"/>
                  <a:pt x="844" y="153"/>
                </a:cubicBezTo>
                <a:cubicBezTo>
                  <a:pt x="847" y="148"/>
                  <a:pt x="855" y="133"/>
                  <a:pt x="856" y="126"/>
                </a:cubicBezTo>
                <a:cubicBezTo>
                  <a:pt x="857" y="119"/>
                  <a:pt x="858" y="116"/>
                  <a:pt x="859" y="112"/>
                </a:cubicBezTo>
                <a:cubicBezTo>
                  <a:pt x="861" y="109"/>
                  <a:pt x="867" y="95"/>
                  <a:pt x="868" y="90"/>
                </a:cubicBezTo>
                <a:cubicBezTo>
                  <a:pt x="869" y="86"/>
                  <a:pt x="870" y="72"/>
                  <a:pt x="875" y="70"/>
                </a:cubicBezTo>
                <a:cubicBezTo>
                  <a:pt x="880" y="68"/>
                  <a:pt x="886" y="65"/>
                  <a:pt x="883" y="62"/>
                </a:cubicBezTo>
                <a:cubicBezTo>
                  <a:pt x="881" y="58"/>
                  <a:pt x="878" y="53"/>
                  <a:pt x="875" y="54"/>
                </a:cubicBezTo>
                <a:cubicBezTo>
                  <a:pt x="872" y="55"/>
                  <a:pt x="868" y="55"/>
                  <a:pt x="864" y="55"/>
                </a:cubicBezTo>
                <a:cubicBezTo>
                  <a:pt x="860" y="54"/>
                  <a:pt x="856" y="53"/>
                  <a:pt x="857" y="50"/>
                </a:cubicBezTo>
                <a:cubicBezTo>
                  <a:pt x="858" y="48"/>
                  <a:pt x="860" y="43"/>
                  <a:pt x="860" y="43"/>
                </a:cubicBezTo>
              </a:path>
            </a:pathLst>
          </a:custGeom>
          <a:solidFill>
            <a:srgbClr val="B0C9E8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02" name="picture 402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21600000">
            <a:off x="5480020" y="6338915"/>
            <a:ext cx="299365" cy="832637"/>
          </a:xfrm>
          <a:prstGeom prst="rect">
            <a:avLst/>
          </a:prstGeom>
        </p:spPr>
      </p:pic>
      <p:pic>
        <p:nvPicPr>
          <p:cNvPr id="404" name="picture 404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rot="21600000">
            <a:off x="4785934" y="6258008"/>
            <a:ext cx="155681" cy="74571"/>
          </a:xfrm>
          <a:prstGeom prst="rect">
            <a:avLst/>
          </a:prstGeom>
        </p:spPr>
      </p:pic>
      <p:pic>
        <p:nvPicPr>
          <p:cNvPr id="406" name="picture 406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 rot="21600000">
            <a:off x="5337144" y="6069440"/>
            <a:ext cx="154471" cy="74326"/>
          </a:xfrm>
          <a:prstGeom prst="rect">
            <a:avLst/>
          </a:prstGeom>
        </p:spPr>
      </p:pic>
      <p:pic>
        <p:nvPicPr>
          <p:cNvPr id="408" name="picture 408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 rot="21600000">
            <a:off x="5250739" y="5377203"/>
            <a:ext cx="151077" cy="74729"/>
          </a:xfrm>
          <a:prstGeom prst="rect">
            <a:avLst/>
          </a:prstGeom>
        </p:spPr>
      </p:pic>
      <p:pic>
        <p:nvPicPr>
          <p:cNvPr id="410" name="picture 410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 rot="21600000">
            <a:off x="4998031" y="5459464"/>
            <a:ext cx="155116" cy="72712"/>
          </a:xfrm>
          <a:prstGeom prst="rect">
            <a:avLst/>
          </a:prstGeom>
        </p:spPr>
      </p:pic>
      <p:pic>
        <p:nvPicPr>
          <p:cNvPr id="412" name="picture 412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 rot="21600000">
            <a:off x="5034794" y="5933634"/>
            <a:ext cx="150997" cy="74491"/>
          </a:xfrm>
          <a:prstGeom prst="rect">
            <a:avLst/>
          </a:prstGeom>
        </p:spPr>
      </p:pic>
      <p:pic>
        <p:nvPicPr>
          <p:cNvPr id="414" name="picture 414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 rot="21600000">
            <a:off x="5080773" y="6260810"/>
            <a:ext cx="150271" cy="74325"/>
          </a:xfrm>
          <a:prstGeom prst="rect">
            <a:avLst/>
          </a:prstGeom>
        </p:spPr>
      </p:pic>
      <p:pic>
        <p:nvPicPr>
          <p:cNvPr id="416" name="picture 41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 rot="21600000">
            <a:off x="4643910" y="6522871"/>
            <a:ext cx="152535" cy="72712"/>
          </a:xfrm>
          <a:prstGeom prst="rect">
            <a:avLst/>
          </a:prstGeom>
        </p:spPr>
      </p:pic>
      <p:pic>
        <p:nvPicPr>
          <p:cNvPr id="418" name="picture 418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 rot="21600000">
            <a:off x="5266478" y="5588614"/>
            <a:ext cx="151643" cy="731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25cc8b4-129b-462d-82cd-c5edf1597e8a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1905</Words>
  <Application>WPS 演示</Application>
  <PresentationFormat>自定义</PresentationFormat>
  <Paragraphs>235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5" baseType="lpstr">
      <vt:lpstr>Arial</vt:lpstr>
      <vt:lpstr>宋体</vt:lpstr>
      <vt:lpstr>Wingdings</vt:lpstr>
      <vt:lpstr>微软雅黑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未命名 -1</dc:title>
  <dc:creator>YW-PC</dc:creator>
  <cp:lastModifiedBy>Seven</cp:lastModifiedBy>
  <cp:revision>12</cp:revision>
  <dcterms:created xsi:type="dcterms:W3CDTF">2025-11-18T10:29:00Z</dcterms:created>
  <dcterms:modified xsi:type="dcterms:W3CDTF">2025-12-12T02:23:03Z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wqlLaW5nc29mdCBQREYgdG8gV1BTIDExNQ</vt:lpwstr>
  </property>
  <property fmtid="{D5CDD505-2E9C-101B-9397-08002B2CF9AE}" pid="3" name="Created">
    <vt:filetime>2025-11-19T10:28:30Z</vt:filetime>
  </property>
  <property fmtid="{D5CDD505-2E9C-101B-9397-08002B2CF9AE}" pid="4" name="ICV">
    <vt:lpwstr>89E2C9B9B5E84B74958051D614D7E417_13</vt:lpwstr>
  </property>
  <property fmtid="{D5CDD505-2E9C-101B-9397-08002B2CF9AE}" pid="5" name="KSOProductBuildVer">
    <vt:lpwstr>2052-12.1.0.24034</vt:lpwstr>
  </property>
</Properties>
</file>